
<file path=[Content_Types].xml><?xml version="1.0" encoding="utf-8"?>
<Types xmlns="http://schemas.openxmlformats.org/package/2006/content-types">
  <Override PartName="/ppt/slideLayouts/slideLayout30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739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Layouts/slideLayout272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charts/chart3.xml" ContentType="application/vnd.openxmlformats-officedocument.drawingml.chart+xml"/>
  <Override PartName="/ppt/slideLayouts/slideLayout187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720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733.xml" ContentType="application/vnd.openxmlformats-officedocument.presentationml.slideLayout+xml"/>
  <Override PartName="/ppt/theme/theme23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50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theme/theme17.xml" ContentType="application/vnd.openxmlformats-officedocument.theme+xml"/>
  <Override PartName="/ppt/slideLayouts/slideLayout727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52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theme/theme20.xml" ContentType="application/vnd.openxmlformats-officedocument.theme+xml"/>
  <Override PartName="/ppt/slideLayouts/slideLayout667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746.xml" ContentType="application/vnd.openxmlformats-officedocument.presentationml.slideLayout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541.xml" ContentType="application/vnd.openxmlformats-officedocument.presentationml.slideLayout+xml"/>
  <Default Extension="bin" ContentType="application/vnd.openxmlformats-officedocument.oleObject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743.xml" ContentType="application/vnd.openxmlformats-officedocument.presentationml.slideLayout+xml"/>
  <Default Extension="gif" ContentType="image/gif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8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60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677.xml" ContentType="application/vnd.openxmlformats-officedocument.presentationml.slideLayout+xml"/>
  <Override PartName="/ppt/charts/chart1.xml" ContentType="application/vnd.openxmlformats-officedocument.drawingml.chart+xml"/>
  <Override PartName="/ppt/slideLayouts/slideLayout38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16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734.xml" ContentType="application/vnd.openxmlformats-officedocument.presentationml.slideLayout+xml"/>
  <Override PartName="/ppt/theme/theme24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7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heme/theme18.xml" ContentType="application/vnd.openxmlformats-officedocument.theme+xml"/>
  <Override PartName="/ppt/slideLayouts/slideLayout589.xml" ContentType="application/vnd.openxmlformats-officedocument.presentationml.slideLayout+xml"/>
  <Override PartName="/ppt/slideLayouts/slideLayout728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92.xml" ContentType="application/vnd.openxmlformats-officedocument.presentationml.slideLayout+xml"/>
  <Override PartName="/ppt/theme/theme21.xml" ContentType="application/vnd.openxmlformats-officedocument.theme+xml"/>
  <Override PartName="/ppt/slideLayouts/slideLayout731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71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747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15.xml" ContentType="application/vnd.openxmlformats-officedocument.theme+xml"/>
  <Override PartName="/ppt/slideLayouts/slideLayout725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50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90.xml" ContentType="application/vnd.openxmlformats-officedocument.presentationml.slideLayout+xml"/>
  <Default Extension="wmf" ContentType="image/x-wmf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2.xml" ContentType="application/vnd.openxmlformats-officedocument.theme+xml"/>
  <Override PartName="/ppt/slideLayouts/slideLayout536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65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55.xml" ContentType="application/vnd.openxmlformats-officedocument.presentationml.slideLayout+xml"/>
  <Default Extension="tiff" ContentType="image/tiff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678.xml" ContentType="application/vnd.openxmlformats-officedocument.presentationml.slideLayout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74.xml" ContentType="application/vnd.openxmlformats-officedocument.presentationml.slideLayout+xml"/>
  <Override PartName="/ppt/theme/theme25.xml" ContentType="application/vnd.openxmlformats-officedocument.theme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75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92.xml" ContentType="application/vnd.openxmlformats-officedocument.presentationml.slideLayout+xml"/>
  <Override PartName="/ppt/theme/theme19.xml" ContentType="application/vnd.openxmlformats-officedocument.theme+xml"/>
  <Override PartName="/ppt/slideLayouts/slideLayout631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93.xml" ContentType="application/vnd.openxmlformats-officedocument.presentationml.slideLayout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669.xml" ContentType="application/vnd.openxmlformats-officedocument.presentationml.slideLayout+xml"/>
  <Override PartName="/ppt/theme/theme22.xml" ContentType="application/vnd.openxmlformats-officedocument.theme+xml"/>
  <Override PartName="/ppt/slideLayouts/slideLayout732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710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theme/theme16.xml" ContentType="application/vnd.openxmlformats-officedocument.theme+xml"/>
  <Override PartName="/ppt/slideLayouts/slideLayout587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91.xml" ContentType="application/vnd.openxmlformats-officedocument.presentationml.slideLayout+xml"/>
  <Default Extension="jpeg" ContentType="image/jpeg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329.xml" ContentType="application/vnd.openxmlformats-officedocument.presentationml.slideLayout+xml"/>
  <Override PartName="/ppt/theme/theme13.xml" ContentType="application/vnd.openxmlformats-officedocument.theme+xml"/>
  <Override PartName="/ppt/slideLayouts/slideLayout376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701.xml" ContentType="application/vnd.openxmlformats-officedocument.presentationml.slideLayout+xml"/>
  <Override PartName="/ppt/theme/theme5.xml" ContentType="application/vnd.openxmlformats-officedocument.theme+xml"/>
  <Override PartName="/ppt/slideLayouts/slideLayout3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326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s/slide19.xml" ContentType="application/vnd.openxmlformats-officedocument.presentationml.slide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51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758.xml" ContentType="application/vnd.openxmlformats-officedocument.presentationml.slideLayout+xml"/>
  <Default Extension="emf" ContentType="image/x-emf"/>
  <Override PartName="/ppt/slideLayouts/slideLayout26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theme/theme26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39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1" r:id="rId2"/>
    <p:sldMasterId id="2147483695" r:id="rId3"/>
    <p:sldMasterId id="2147483694" r:id="rId4"/>
    <p:sldMasterId id="2147483693" r:id="rId5"/>
    <p:sldMasterId id="2147484579" r:id="rId6"/>
    <p:sldMasterId id="2147484594" r:id="rId7"/>
    <p:sldMasterId id="2147486694" r:id="rId8"/>
    <p:sldMasterId id="2147486736" r:id="rId9"/>
    <p:sldMasterId id="2147486778" r:id="rId10"/>
    <p:sldMasterId id="2147486820" r:id="rId11"/>
    <p:sldMasterId id="2147486862" r:id="rId12"/>
    <p:sldMasterId id="2147486904" r:id="rId13"/>
    <p:sldMasterId id="2147486946" r:id="rId14"/>
    <p:sldMasterId id="2147490170" r:id="rId15"/>
    <p:sldMasterId id="2147490212" r:id="rId16"/>
    <p:sldMasterId id="2147491032" r:id="rId17"/>
    <p:sldMasterId id="2147491074" r:id="rId18"/>
    <p:sldMasterId id="2147491116" r:id="rId19"/>
    <p:sldMasterId id="2147491158" r:id="rId20"/>
    <p:sldMasterId id="2147491200" r:id="rId21"/>
    <p:sldMasterId id="2147491242" r:id="rId22"/>
    <p:sldMasterId id="2147500898" r:id="rId23"/>
    <p:sldMasterId id="2147520005" r:id="rId24"/>
  </p:sldMasterIdLst>
  <p:notesMasterIdLst>
    <p:notesMasterId r:id="rId46"/>
  </p:notesMasterIdLst>
  <p:handoutMasterIdLst>
    <p:handoutMasterId r:id="rId47"/>
  </p:handoutMasterIdLst>
  <p:sldIdLst>
    <p:sldId id="537" r:id="rId25"/>
    <p:sldId id="547" r:id="rId26"/>
    <p:sldId id="522" r:id="rId27"/>
    <p:sldId id="532" r:id="rId28"/>
    <p:sldId id="531" r:id="rId29"/>
    <p:sldId id="533" r:id="rId30"/>
    <p:sldId id="534" r:id="rId31"/>
    <p:sldId id="526" r:id="rId32"/>
    <p:sldId id="535" r:id="rId33"/>
    <p:sldId id="536" r:id="rId34"/>
    <p:sldId id="528" r:id="rId35"/>
    <p:sldId id="539" r:id="rId36"/>
    <p:sldId id="540" r:id="rId37"/>
    <p:sldId id="541" r:id="rId38"/>
    <p:sldId id="542" r:id="rId39"/>
    <p:sldId id="543" r:id="rId40"/>
    <p:sldId id="544" r:id="rId41"/>
    <p:sldId id="545" r:id="rId42"/>
    <p:sldId id="546" r:id="rId43"/>
    <p:sldId id="548" r:id="rId44"/>
    <p:sldId id="529" r:id="rId45"/>
  </p:sldIdLst>
  <p:sldSz cx="9144000" cy="6858000" type="screen4x3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943C"/>
    <a:srgbClr val="0066FF"/>
    <a:srgbClr val="FF0000"/>
    <a:srgbClr val="E97617"/>
    <a:srgbClr val="A8A8E2"/>
    <a:srgbClr val="FF0066"/>
    <a:srgbClr val="F94153"/>
    <a:srgbClr val="D9670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99" autoAdjust="0"/>
    <p:restoredTop sz="94595" autoAdjust="0"/>
  </p:normalViewPr>
  <p:slideViewPr>
    <p:cSldViewPr>
      <p:cViewPr varScale="1">
        <p:scale>
          <a:sx n="86" d="100"/>
          <a:sy n="86" d="100"/>
        </p:scale>
        <p:origin x="-13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78" y="-84"/>
      </p:cViewPr>
      <p:guideLst>
        <p:guide orient="horz" pos="2928"/>
        <p:guide pos="220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2.xml"/><Relationship Id="rId39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0.xml"/><Relationship Id="rId42" Type="http://schemas.openxmlformats.org/officeDocument/2006/relationships/slide" Target="slides/slide1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1.xml"/><Relationship Id="rId33" Type="http://schemas.openxmlformats.org/officeDocument/2006/relationships/slide" Target="slides/slide9.xml"/><Relationship Id="rId38" Type="http://schemas.openxmlformats.org/officeDocument/2006/relationships/slide" Target="slides/slide14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5.xml"/><Relationship Id="rId41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8.xml"/><Relationship Id="rId37" Type="http://schemas.openxmlformats.org/officeDocument/2006/relationships/slide" Target="slides/slide13.xml"/><Relationship Id="rId40" Type="http://schemas.openxmlformats.org/officeDocument/2006/relationships/slide" Target="slides/slide16.xml"/><Relationship Id="rId45" Type="http://schemas.openxmlformats.org/officeDocument/2006/relationships/slide" Target="slides/slide2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4.xml"/><Relationship Id="rId36" Type="http://schemas.openxmlformats.org/officeDocument/2006/relationships/slide" Target="slides/slide12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7.xml"/><Relationship Id="rId44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3.xml"/><Relationship Id="rId30" Type="http://schemas.openxmlformats.org/officeDocument/2006/relationships/slide" Target="slides/slide6.xml"/><Relationship Id="rId35" Type="http://schemas.openxmlformats.org/officeDocument/2006/relationships/slide" Target="slides/slide11.xml"/><Relationship Id="rId43" Type="http://schemas.openxmlformats.org/officeDocument/2006/relationships/slide" Target="slides/slide19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30.127.177.50\CPLabShare\Users\Rishi\Projects\Polymer%20Electrolyte%20(Ionic%20Liquid)\Conductivity\PEO-C2mimBF4_Conductivity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30.127.177.50\CPLabShare\Users\Rishi\Projects\Polymer%20Electrolyte%20(Ionic%20Liquid)\Conductivity\PEO-C2mimBF4_Conductivity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30.127.177.50\CPLabShare\Users\Rishi\Projects\Polymer%20Electrolyte%20(Ionic%20Liquid)\Conductivity\PEO-C2mimBF4_Conductivity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Conductivity vs.</a:t>
            </a:r>
            <a:r>
              <a:rPr lang="en-US" baseline="0" dirty="0"/>
              <a:t> Temperature</a:t>
            </a:r>
            <a:endParaRPr lang="en-US" dirty="0"/>
          </a:p>
        </c:rich>
      </c:tx>
      <c:layout/>
    </c:title>
    <c:plotArea>
      <c:layout/>
      <c:scatterChart>
        <c:scatterStyle val="lineMarker"/>
        <c:ser>
          <c:idx val="1"/>
          <c:order val="0"/>
          <c:tx>
            <c:strRef>
              <c:f>'80-20'!$C$1</c:f>
              <c:strCache>
                <c:ptCount val="1"/>
                <c:pt idx="0">
                  <c:v>[C2mim][BF4]</c:v>
                </c:pt>
              </c:strCache>
            </c:strRef>
          </c:tx>
          <c:spPr>
            <a:ln w="28575">
              <a:noFill/>
            </a:ln>
          </c:spPr>
          <c:xVal>
            <c:numRef>
              <c:f>'80-20'!$A$2:$A$8</c:f>
              <c:numCache>
                <c:formatCode>General</c:formatCode>
                <c:ptCount val="7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</c:numCache>
            </c:numRef>
          </c:xVal>
          <c:yVal>
            <c:numRef>
              <c:f>'80-20'!$C$2:$C$8</c:f>
              <c:numCache>
                <c:formatCode>General</c:formatCode>
                <c:ptCount val="7"/>
                <c:pt idx="0">
                  <c:v>15.000899944913165</c:v>
                </c:pt>
                <c:pt idx="1">
                  <c:v>22.174907960998631</c:v>
                </c:pt>
                <c:pt idx="2">
                  <c:v>33.971605193611353</c:v>
                </c:pt>
                <c:pt idx="3">
                  <c:v>41.680948985962551</c:v>
                </c:pt>
                <c:pt idx="4">
                  <c:v>56.522850198006282</c:v>
                </c:pt>
                <c:pt idx="5">
                  <c:v>59.676590542099213</c:v>
                </c:pt>
                <c:pt idx="6">
                  <c:v>70.221331894694217</c:v>
                </c:pt>
              </c:numCache>
            </c:numRef>
          </c:yVal>
        </c:ser>
        <c:ser>
          <c:idx val="3"/>
          <c:order val="1"/>
          <c:tx>
            <c:strRef>
              <c:f>'80-20'!$E$1</c:f>
              <c:strCache>
                <c:ptCount val="1"/>
                <c:pt idx="0">
                  <c:v> 80 wt% PEO - [C2mim][BF4]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</c:marker>
          <c:xVal>
            <c:numRef>
              <c:f>'80-20'!$A$2:$A$8</c:f>
              <c:numCache>
                <c:formatCode>General</c:formatCode>
                <c:ptCount val="7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</c:numCache>
            </c:numRef>
          </c:xVal>
          <c:yVal>
            <c:numRef>
              <c:f>'80-20'!$E$2:$E$8</c:f>
              <c:numCache>
                <c:formatCode>General</c:formatCode>
                <c:ptCount val="7"/>
                <c:pt idx="0">
                  <c:v>1.7625032233889451</c:v>
                </c:pt>
                <c:pt idx="1">
                  <c:v>2.5138888807910007</c:v>
                </c:pt>
                <c:pt idx="2">
                  <c:v>3.7703524439343421</c:v>
                </c:pt>
                <c:pt idx="3">
                  <c:v>3.3498173578064812</c:v>
                </c:pt>
                <c:pt idx="4">
                  <c:v>1.4510567217758341</c:v>
                </c:pt>
                <c:pt idx="5">
                  <c:v>0.86353568328993913</c:v>
                </c:pt>
                <c:pt idx="6">
                  <c:v>0.66653274074074009</c:v>
                </c:pt>
              </c:numCache>
            </c:numRef>
          </c:yVal>
        </c:ser>
        <c:axId val="46826240"/>
        <c:axId val="46828160"/>
      </c:scatterChart>
      <c:valAx>
        <c:axId val="468262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Temperature (Celsius)</a:t>
                </a:r>
              </a:p>
            </c:rich>
          </c:tx>
          <c:layout/>
        </c:title>
        <c:numFmt formatCode="General" sourceLinked="1"/>
        <c:tickLblPos val="nextTo"/>
        <c:crossAx val="46828160"/>
        <c:crosses val="autoZero"/>
        <c:crossBetween val="midCat"/>
      </c:valAx>
      <c:valAx>
        <c:axId val="4682816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Conductivity (mS/cm)</a:t>
                </a:r>
              </a:p>
            </c:rich>
          </c:tx>
          <c:layout/>
        </c:title>
        <c:numFmt formatCode="General" sourceLinked="1"/>
        <c:tickLblPos val="nextTo"/>
        <c:crossAx val="46826240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Conductivity vs.</a:t>
            </a:r>
            <a:r>
              <a:rPr lang="en-US" baseline="0" dirty="0"/>
              <a:t> Temperature</a:t>
            </a:r>
            <a:endParaRPr lang="en-US" dirty="0"/>
          </a:p>
        </c:rich>
      </c:tx>
      <c:layout/>
    </c:title>
    <c:plotArea>
      <c:layout/>
      <c:scatterChart>
        <c:scatterStyle val="lineMarker"/>
        <c:ser>
          <c:idx val="3"/>
          <c:order val="0"/>
          <c:tx>
            <c:strRef>
              <c:f>'80-20'!$E$1</c:f>
              <c:strCache>
                <c:ptCount val="1"/>
                <c:pt idx="0">
                  <c:v> 80 wt% PEO - [C2mim][BF4]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00B050"/>
              </a:solidFill>
            </c:spPr>
          </c:marker>
          <c:xVal>
            <c:numRef>
              <c:f>'80-20'!$A$2:$A$8</c:f>
              <c:numCache>
                <c:formatCode>General</c:formatCode>
                <c:ptCount val="7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</c:numCache>
            </c:numRef>
          </c:xVal>
          <c:yVal>
            <c:numRef>
              <c:f>'80-20'!$E$2:$E$8</c:f>
              <c:numCache>
                <c:formatCode>General</c:formatCode>
                <c:ptCount val="7"/>
                <c:pt idx="0">
                  <c:v>1.7625032233889442</c:v>
                </c:pt>
                <c:pt idx="1">
                  <c:v>2.5138888807910007</c:v>
                </c:pt>
                <c:pt idx="2">
                  <c:v>3.7703524439343421</c:v>
                </c:pt>
                <c:pt idx="3">
                  <c:v>3.3498173578064812</c:v>
                </c:pt>
                <c:pt idx="4">
                  <c:v>1.4510567217758341</c:v>
                </c:pt>
                <c:pt idx="5">
                  <c:v>0.86353568328993913</c:v>
                </c:pt>
                <c:pt idx="6">
                  <c:v>0.66653274074074009</c:v>
                </c:pt>
              </c:numCache>
            </c:numRef>
          </c:yVal>
        </c:ser>
        <c:axId val="46844160"/>
        <c:axId val="49410816"/>
      </c:scatterChart>
      <c:valAx>
        <c:axId val="468441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Temperature (Celsius)</a:t>
                </a:r>
              </a:p>
            </c:rich>
          </c:tx>
          <c:layout/>
        </c:title>
        <c:numFmt formatCode="General" sourceLinked="1"/>
        <c:tickLblPos val="nextTo"/>
        <c:crossAx val="49410816"/>
        <c:crosses val="autoZero"/>
        <c:crossBetween val="midCat"/>
      </c:valAx>
      <c:valAx>
        <c:axId val="4941081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Conductivity (mS/cm)</a:t>
                </a:r>
              </a:p>
            </c:rich>
          </c:tx>
          <c:layout/>
        </c:title>
        <c:numFmt formatCode="General" sourceLinked="1"/>
        <c:tickLblPos val="nextTo"/>
        <c:crossAx val="46844160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Conductivity vs. Temperature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strRef>
              <c:f>'50-50'!$C$1</c:f>
              <c:strCache>
                <c:ptCount val="1"/>
                <c:pt idx="0">
                  <c:v> 50 wt% PEO - [C2mim][BF4]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7"/>
            <c:spPr>
              <a:solidFill>
                <a:srgbClr val="FF0000"/>
              </a:solidFill>
            </c:spPr>
          </c:marker>
          <c:xVal>
            <c:numRef>
              <c:f>'50-50'!$A$2:$A$8</c:f>
              <c:numCache>
                <c:formatCode>General</c:formatCode>
                <c:ptCount val="7"/>
                <c:pt idx="0">
                  <c:v>60</c:v>
                </c:pt>
                <c:pt idx="1">
                  <c:v>80</c:v>
                </c:pt>
                <c:pt idx="2">
                  <c:v>100</c:v>
                </c:pt>
                <c:pt idx="3">
                  <c:v>120</c:v>
                </c:pt>
                <c:pt idx="4">
                  <c:v>140</c:v>
                </c:pt>
                <c:pt idx="5">
                  <c:v>160</c:v>
                </c:pt>
                <c:pt idx="6">
                  <c:v>180</c:v>
                </c:pt>
              </c:numCache>
            </c:numRef>
          </c:xVal>
          <c:yVal>
            <c:numRef>
              <c:f>'50-50'!$C$2:$C$8</c:f>
              <c:numCache>
                <c:formatCode>General</c:formatCode>
                <c:ptCount val="7"/>
                <c:pt idx="0">
                  <c:v>5.296347588264549</c:v>
                </c:pt>
                <c:pt idx="1">
                  <c:v>7.7361272896475013</c:v>
                </c:pt>
                <c:pt idx="2">
                  <c:v>13.515368387659608</c:v>
                </c:pt>
                <c:pt idx="3">
                  <c:v>5.0858087620866685</c:v>
                </c:pt>
                <c:pt idx="4">
                  <c:v>3.7992058944833969</c:v>
                </c:pt>
                <c:pt idx="5">
                  <c:v>3.3552919866115376</c:v>
                </c:pt>
                <c:pt idx="6">
                  <c:v>1.4037502471169672</c:v>
                </c:pt>
              </c:numCache>
            </c:numRef>
          </c:yVal>
        </c:ser>
        <c:axId val="46872832"/>
        <c:axId val="46887680"/>
      </c:scatterChart>
      <c:valAx>
        <c:axId val="468728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Temperature (Celsius)</a:t>
                </a:r>
              </a:p>
            </c:rich>
          </c:tx>
          <c:layout/>
        </c:title>
        <c:numFmt formatCode="General" sourceLinked="1"/>
        <c:tickLblPos val="nextTo"/>
        <c:crossAx val="46887680"/>
        <c:crosses val="autoZero"/>
        <c:crossBetween val="midCat"/>
      </c:valAx>
      <c:valAx>
        <c:axId val="468876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Conductivity (mS/cm)</a:t>
                </a:r>
              </a:p>
            </c:rich>
          </c:tx>
          <c:layout/>
        </c:title>
        <c:numFmt formatCode="General" sourceLinked="1"/>
        <c:tickLblPos val="nextTo"/>
        <c:crossAx val="46872832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9" y="1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823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9" y="8829823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C4ED969-7909-463F-86CB-7B241B4976D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014883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1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6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510"/>
            <a:ext cx="5607050" cy="418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823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829823"/>
            <a:ext cx="3038475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8CCA7EB-F089-4ED9-ACE7-46CA340040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1168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58D19-5D3E-43E9-9B68-224CDDB22A3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0B0F6-33A8-45AB-8978-BB1D8232C93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44F5E-E5ED-4950-A44A-C6B450B168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47D3F-AB93-4DEB-BBBC-7DFE1B74E2E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FC7A-B4C0-4635-B881-7A74FFB2A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34B30-0360-49F3-845E-888B83678EB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355F5-BD0D-4328-94D5-CF834F992C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902E6-1DFC-4007-ABDA-C3B2013C56E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5DBA9-CF4E-45B1-B496-87D777CDA6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79AB0-61C8-4AE7-A2F2-686CC0CA093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C3322-D97E-4E74-9A97-CEC40CDF9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CC897-F86A-4C32-B166-2D07665A656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6CCE0-EC6D-4FDE-9D30-3AEEC41D005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47E3-0094-47D7-AA93-9887EC35F80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8532D-8969-4428-9EE4-F0792FCAD3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AC65D-38BF-47EC-97E2-298457D4A2F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C7D33-D0E5-4B5E-8C4C-4D382408E1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EDE09-DD1D-4111-BC4B-BEDF50A3327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96955-90F0-43D5-82E1-D9D6177AA4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402A9-DAD6-426B-8834-1BA11EEE0C7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36E82-B690-4564-8B3C-2E8ADBD845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EAF64-F573-43AE-BBE8-EFD1431BFBD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3B63F-1FE1-4DE6-B75B-C454715323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66F53-3054-4D7F-8989-5AEFD6D8B3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5E55A-0305-4281-B78D-6EE82F2216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8EADE-32B8-4024-934C-5F72A8A35CE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15539-9FD1-4C40-8B75-89FD0CE52C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AA195-00CC-4012-9C91-6E83B499D59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523C1-06C6-4A87-9524-B0C0A8D149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67E38-3F0E-4659-AA59-D6C0AB1649B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658A3-5631-4D28-9FD6-92906F5BCE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6F3F9-E083-4570-B8CD-FAC94D08947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890AE-FE6B-462C-8176-D94E10D036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E3DB7-6D27-4427-A582-F168323369C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8EC66-D9E8-4A3B-84C5-0592CF1EDB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940E0-ED30-4306-8A9F-5582F1F197D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1EE94-1D42-4C72-9461-1D5B85FFE6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15FC2-E2A1-4022-AE8B-2944E8742EC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574F-E5B9-439C-9A81-D144C43179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1AD4A-7563-4008-BD44-25446C7AD58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F9977-3AF0-425D-A055-A174781412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0F20B-320C-4493-9AC7-9B7495A85A2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B11CB-A535-4782-89E7-A9A8AC6F1B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B6B51-C78C-4A0B-87F9-0FEA2F3AE9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ECBAF-0D7B-450F-A87A-AC6152F5FA3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2683C-59A7-4F64-8AEF-8F9C60B295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70661-96C5-42E4-895A-D5284CCF076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600E-A82A-46C3-88E8-F60BA83947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ABAD5-BEB2-4200-B1B3-1D0A40C4E8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8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E60DF-5860-43D6-AC6D-D9EE195362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F7A8C-55F5-4477-B5CB-6EED9B1F09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EFE8B-46CF-4B90-9655-76862F0654A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F62B9-CE8E-458F-BFC0-97EFE7C202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A0246-F49C-4AE9-8FAE-E407281BA34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EC077-A35B-4783-963B-48CD986C79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4CD8F-C27A-42DA-89D4-40CE1A9E3B8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399D8-7FE0-4A88-A8EA-B53A09F3BE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0E082-A54E-4D56-8337-CA836382F23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D6BD8-8594-4CB8-8FBD-52A7CEC2D8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ABE02-744B-4C52-98C3-277C43A0CB2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C7648-941B-4E2B-B2AC-460F020192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25061-CB88-4DB3-9EB0-46ABEFED023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2CE0A-EB25-4ACC-AB2C-8AB19D592E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884C6-9132-499D-B656-5C0E6C20272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027F6-0AB3-4D37-B82F-CB81D18D5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5EC26-AD5B-48AB-9AB2-0B99F4DB653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349E3-CD10-4771-A625-EE34640BB3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FF1E6-1099-41BB-A5FA-3AB06AABCC6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8BBC6-A675-4040-B170-9CEBE593B4E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3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94758-05AC-4459-967E-2F2287A24A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1588-3ACC-417A-B6E9-D3AB7C03C90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801A2-856D-4DBB-B778-1C3E197A1D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847B1-BF69-4532-AAC6-0C7BC8331A0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EAF11-4BDF-4D68-9B9C-27B484C79F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8DB2E-63F3-4F8E-8849-36F4445D6D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0001F-D2E5-4F71-937B-C26BD3820C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E3767D-BAFE-4DF1-AB6C-2F9523B646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3DB5-2155-445F-A1B8-8C71B2F9889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78ED-BA4E-4480-A415-5BB7D73D9C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FAB9E-550A-48B9-81F0-D2B8EC8C9A3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91B07-AED0-4946-9756-DBB44E3FDE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D7C40-B112-400A-9F57-BD3188C56C4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A18DD-13AC-4D65-B0DA-4F1B5C70C6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5F089-1F37-4D2B-BD88-58A4FF26220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F0215-2314-4D45-9279-C1162FFE3F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1F797-8F16-4B5D-BD7C-F21CD9A1A0A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A543E-BDAB-407D-A588-BD6EB0736A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65951-9542-43C5-A77C-97A51D652FA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4E109-225A-42F4-927E-EF01FCB323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4109F-6C0F-4F9B-80A6-833E05C19BD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8C495-30AB-451D-9743-6A464381AB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41BA5-DD8C-4239-87E9-41C9C928311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67771-A02D-466D-836C-8EEC67424D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CAED7-DE55-4EC5-923C-B6A3190E2DE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53766-A7AD-4E01-B3BE-C6214D4728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0091A2-95E4-4E38-B88C-6B80050124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D55D5-F4E3-4194-B08C-C4D806676C1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DF4C0-A2CD-4BB5-AD55-5693629119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9549B-0399-43AD-9A64-6ED1EDE4E3E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80D6A-6BF7-48EA-A5E1-3C6AF2305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3EEC1-37F1-4511-80FE-A05E98E8D9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E9D79-E1CE-498B-84AC-BA71F50D82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BD12-E6AE-418E-BCAB-7A5E772D52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42247-7A98-459C-9163-B5DCF44D3F6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7E7EE-3679-40F9-96D9-C28F3EE78D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8A2C-CA85-40D2-97A2-F0A26956D55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FC0C9-BBAD-46C0-91F9-C4808DF866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A3A7-155B-48C2-A881-ABAA3C8DB5D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0CD22-24C0-4F3A-AD16-6E680DDE6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7D7CA-8052-4390-8532-517EEDBD4B2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E40E-DB8E-411C-B710-322D96F43B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96753-CC0A-4505-9373-DE12B3DA9BB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BBEF-74E5-4540-A2FD-7AD0A61E07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157C43-CEB3-42C7-BB2C-39C543EE866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94F2A-48D4-46FD-8097-359CA421A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83862-8B1A-47EE-80EC-89BBC9C9495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F9839-3B6C-4448-A541-C38500BB99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D8E0C-D9D5-412A-8148-05F7681725E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E4BA1-0596-4D63-BDCA-B7215A6B20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0517F-ED87-433E-BC8A-39E19C0F37E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BEB30-D794-4B87-9542-4830FC4F71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B15BE5-1856-47B6-BFCD-5BEEDB1A82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DB68C-64B1-45E1-A68E-DF7FCC941AC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9AB38-69CB-4DE6-A20E-BD224BF42D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A2458-0111-4BDE-B067-8C21A037612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C84A6-0E92-4466-B2B5-1B4268D130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56ACD-9E3A-4DBA-9F71-FCAC57FB98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EA617-BF03-4AE3-A206-6F4D51F6277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4AF02-EB9E-40DD-AEC8-8569C3B44E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1E30B-A34C-4A05-B150-90B41FFF36B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23840-4415-4E89-8970-5683EE1F21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F635-E884-4C95-A860-B1056809B8C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D2EB3-59C3-470F-B5BA-AE60748D02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AF67A-8547-4456-8F34-95DD34FA198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A4CB6-0A89-4008-B789-335B874415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B3A3-B47B-43CD-BE7E-9FED099277F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D11DB-A070-4352-A3B7-728A4CCE9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D47BA-3F50-4E91-A16D-7D10B1D6B2F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6DF01-4986-4A86-86EA-05DF6D3B610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09BD9-C858-4620-8159-7BC1B1353FF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F0696-DFCE-4A68-B4E7-87747B7C5C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6B5AF-95E6-4ADF-8A44-BB567DAC4DA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4622E-DD32-4A56-B94A-ED0D621C8F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48F0A-7473-463E-9CB3-B28B62BD4A8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75544-051D-46E1-A8B5-8161C6D87D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29E4F-CE14-4120-AB87-14DAC7F9015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B590B-75B6-4D4A-8F22-4F0787CE63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B3FDE-E3F0-48C7-B307-21EE190D68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04C14-7F15-4372-AB89-88C5CCDDEC5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5C51-AE80-4901-A951-969E83BC2B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110A2-25DA-4291-9CCD-E9129D6B847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1395C-8EC5-4F2D-8C03-302A58E06E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ECA1C1-DD66-4EAB-80A5-21957C249C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38A3F-0FA4-4CCD-A74C-28FE597A10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4E174-F4A0-4C5B-894C-9FAE681662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E2E6C-FCCF-4733-A1F5-1A7D9133EB6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8A86C-049B-481A-8873-DB228EB8EA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F08D-5819-4229-9D05-D9C981059E8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B1C62-99F3-4158-BBB6-FED05939FD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43D8B-3091-4526-ABF6-587033E73EC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9A008-9F09-4277-8494-5EBBDFB6F16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2A403-5765-4960-B9D9-7C7EF4E3EC5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E402-0C51-43FA-B960-929C243DA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33C39-92DC-4773-912B-695805B3553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01F19-419C-4F58-9B18-233B0BC503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3C324-9411-4D4A-A094-8E5418A90F8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31722-1B0A-4F71-B023-702CE4F93E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384D-7019-41F0-BB21-EF600BD1BE3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DE50F-FF4D-4C97-A0E4-2B47D19AE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15866-58F4-426B-8A96-8F6930309BA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6BBEC-BE00-4EAF-894D-55ED417596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0D17A-3C53-4561-974D-2E3641C6789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583C3-ADDC-4933-A31E-6AA65C4A41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D194D-51E4-48F5-9544-DBFC6C74E6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95F73-1422-4516-9FFB-3C3B1A42A48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A3CC-F2BF-48E9-99EF-C661D4ACDA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BAB99-19DF-46EC-9431-85939183047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B6D87-1AE3-423F-9366-0FF762C8A8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5963A-3765-485B-96E1-C53CD12613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60294-8E0F-4B4A-847E-4A9EF54B43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7FB05-0DFC-421B-8C4B-8A5D586EC4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2F225-3003-4B17-ACD7-FB8735B0EAE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A36D7-BE3E-4937-B082-030CD932D6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6B6DE-4BAE-4515-A23D-7466EAB3F2E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5F5BB-5762-45A9-8301-EFED98C63C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C7E8B-E784-424A-9C99-5543F85CEF1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42250-C341-477A-90F4-D935CB8179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B0F44-A73C-4060-A365-02AE71BEBA9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C69EA-7B53-474A-B0E6-69DADFE124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F9991-D4A0-489D-A203-7E3327F53B9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50F19-6537-4F46-A826-49EFAE5591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64C9E-527E-487B-A148-1C79244B067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D101A-3C09-4122-823C-117A4BE088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3FAAE-A944-4DF7-8595-974E9241520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8EA3E-77FA-4041-919A-FD5DAEBF3A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DE58F-C026-4840-8B7A-8776450E9BC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22CE7-3BA2-4C71-AC91-C34DF61A8B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846F3-A8EC-463D-8F48-07806C9D9BD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7D0631-C85F-484E-B8B2-4697E4779B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5B855-4B75-4879-B6BA-25F9C793E4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F93DF-9CA0-431A-A27F-61AFD059AEF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C4AC5-84CF-47F6-A263-D74812209E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BDF93-B5E8-4B32-9F17-05BEB21BA00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3974C-1969-4073-B122-20D70755D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4BEE-1488-4741-83CE-2E68ACB722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7BA26-24FB-470F-A882-D678D47E07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965B0-3723-45A0-AE15-A4D7EC0E7D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CD439-34B6-4DF8-AC7F-9F0C7AFE961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61440-6C32-48D5-96B7-BE885BF09A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D7952-CB84-45B8-A5B6-683374951D6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B54CB-7537-456B-9E88-7D99A5502F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9752E-D535-4CE7-AFF5-79F4CB597E9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F0F95-30D9-47AA-887C-BD02D7B749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C5B7C-9B49-4D48-B8CC-16BD78E93D9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9CAD4-71ED-4C2B-ACD8-5815801CDF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95F40-EF35-4F89-8AEC-FE8967CF4F8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8C550-4EC9-4849-9909-3AEAA1ECE1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17E8-EEE7-46B5-9388-2CF09F875D3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C580B-AE0D-490D-9CF2-D65C050166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45129-0E87-41DA-B852-3605E780443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29387C-0F95-4182-8031-C7A2388359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8A512-D7E2-48FC-8010-0216612609D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B31D1-7397-4D45-823D-127EBD69C9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56A4B-DC46-4E95-A484-8B851C70491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95663-2BFA-4D17-A1AE-5EEFDD6620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E1FF8-1887-4748-AB1E-DB81FE947B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343E6-3D67-408C-B30D-A6F1E7E60FA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DB60F-5EF1-4613-91E5-340FB918BB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AA383-ADE1-4EA5-8FAA-3CE7B47E9E7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0BF51-5B79-4BE0-BB91-21C60FD219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7579E-AE63-4077-AEA8-958C04C6E1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5F344-181B-402F-9DC6-4FDB94827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6A1E2-7136-49B0-A8DD-51278C54DA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30260-3660-4085-8521-9824B92C796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B9A33-37DE-4FA0-BE1C-CED5B0F231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55DC2-F3AD-4BAF-B6F7-638315CF6BC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8724E-A84D-4369-A65E-4DD255862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96AD2-8DCE-4B2A-95B7-17F173D3A1D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CB810-B16D-40A5-9B5B-A0043DDF3D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E0DA1-7057-4F0D-8E4E-8D66D62B4A9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0C151-3A30-429E-9A42-699BBAC1AC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5BC35-3E53-4707-AFA3-14AF5B79460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DF19D-15FA-4CEB-AE22-24C25CE908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DAF36-FDB4-46BC-8B52-65986B7B374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A9D9E-E35F-4D46-A2F5-4CEA16C643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DA844-2747-456F-975F-40EDF44C71B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A852F-484A-4491-9FE8-C45568E37A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456DD-0BE6-409A-AF6D-B96D88D53AB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5DFDD-808B-4431-9D78-8CFC88C172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FF2B3-BA4C-4DE7-91AA-F3F0430DE63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39C42-EF32-43AC-9F0B-1F9165D036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6C0EE-9F72-4D7B-904A-6573AB7238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04D4F-9AD9-491F-A9C5-58E9EA91AFB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63C99-40AE-4114-9CCB-B6BCAF3299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61764-5239-4BA9-9DE0-4457651B78F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993-F6D3-410F-AE20-91D5F30177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60E32-8BAC-4545-835C-C037E3372B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2C057-7C36-49F6-B55E-CC64A7A89B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7BD6E-41FB-41F1-BF00-E4F9CB8B818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64A6A-7004-43D6-9B10-B7A70E5A762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A64BC-773E-41D4-8B26-EF5144A13F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53B77-30F8-48F8-ADA2-2912DF338B7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583F-9CAA-42D9-BB3A-8C40F11D2D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35DEB-051C-41F5-B9B4-46B87CDA4CF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B3FCB-B1D9-485B-AF8E-A75D19E6E9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87E8F-C759-4E37-91E2-305BE1D5A5D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CCEBC-A859-48B0-866D-310A3E99CF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E45ED-BA45-45C8-98C6-FB0A94C6C34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78907-003F-4C97-8D51-09AE58EE6E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8D179-A641-4047-BEB9-A096F7517B1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B58DA-9AD6-46A0-9BBA-0A9EFE54A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6F271-FD25-4FE0-8DC1-A9B677247EE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C0069-AB68-4439-813B-B762B1080A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1DEEE-602E-4D15-8800-9A8E2C59192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7DD44-DC28-4AD6-B42D-4990854612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40639-9FDA-4057-ADFF-931AA8FF2F3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AE29-51C4-4310-A22E-B0A5F6FF7E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52F43-DCD4-4F0E-B101-F752AACC40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F6391-3009-46A4-97DA-409FDE5B5DA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86E83-52A3-4CD6-86C2-2C6BAEDE2F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0BD0F-C6DA-495F-9F66-8D798574610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195F-8909-4DD0-8614-15044DCFE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D3461-DAF7-4C0E-A9C0-DF4F82E4A7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0EE41-033B-4205-9C7D-388B80791A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6BF97-CA2D-4B24-85B9-E8066B451F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1FF67-8D7A-46A9-92CE-4A7EA5DEE55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8C1DA-921C-4D69-9E9C-260B3ECFB2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DD67E-09E8-4F56-ADB2-40FE8525A37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FCD14-479B-4578-AF69-B23B53E91E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DE461-973B-4E37-AB40-8D21AAE675C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37CCF-9000-4C43-9892-97C1F7DF22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EDA3F-427A-4397-973C-80B3F7D5118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6F981-4F4C-4D00-8E08-669F654394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6A93E-FD16-4F6F-8169-D9527F72DE0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97DC4-E7A2-44AE-8A11-F26D835F79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D7CF2-9C30-4463-9635-F0B0B11C1E6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459D0-72C4-40FE-B36B-6D92819D7E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7E22C-DE0F-476B-A0F0-EE2C293D9AA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A0DF1-4952-46B0-847E-C18AFFA132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6A8FD-67F7-4A35-88C7-735ED8206D9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FC6D4-9184-4683-B2EB-058212AC6D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C8479-62DC-4F98-9BFC-08F015ED9A9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84EF8-1C1A-4CA8-A2B7-25B265815A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07138-396B-48C6-A2DB-6AD7FF225B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16A2E-FFD5-4E89-A59D-ED3B032DBDE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28F67-AD3D-4BA9-8A1B-237BEACFF0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1CDCA-B541-479D-B8E0-6D84E1D4EB4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30F10-BA05-403A-95F5-DC7A768D3E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AE31A-4734-45C2-8BA4-939CEF4B5E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F881E-7C50-43A5-B042-43A87D7ECDA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5B5AB-1923-4D82-9805-84C07D220A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66C7-FF81-4DEC-A05F-9A97E9B5337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3B129-437A-4313-85F1-72541DDA100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13A8A-0977-4EF7-9B45-D425BF1C706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C1C3E-4FCA-4016-A8D0-1509E8D6F8A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57C68-4037-4B16-B57E-21CDDA4EE90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BAA66-E5FD-41D3-937B-BBB08EDA7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AEE99-0E6B-4756-9C37-506B12B47A6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79CDA-8FA0-4E53-B3F0-299D13201E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B52C0-B623-4E84-B392-D2A65E6B89F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B7CEE-E2E4-4ACE-A92E-530FC7C74D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C4DA8-3B9E-462D-902E-155AD326B4F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D07A-19C7-4E04-8464-05C81F91C0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5E44E-8F3E-4CAD-9EFC-4EA834E6E8D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E523-92DE-4134-AE8F-A8EF63EF97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CC1F9-DEBC-4F69-8FD1-77414406B1D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410CC-9424-42F1-A57A-E9D58DA882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3A6A4-F04E-4F2A-B54B-715EDE062CA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631D4-9159-4566-B348-DE5C7BF9FC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22AB4-082D-43AC-9CE0-AD1CEF9B892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D3A27-7528-487B-AC94-1AE6E76813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79893-6D59-4976-8AC2-42D280737FB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8B5B2-5E1E-44A1-81C0-9C218B0AD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C29D9-80E3-41A2-A2C8-7544EFB6782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98A-1228-4B1F-9195-07DCE1CBBC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D238E-8D69-4A26-8877-A68F428F3C8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D292E-4322-4A51-BBC4-A226F03401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B76FE-A1BC-482E-98F1-F0B06EB711F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09690-2298-4385-AC38-401EE313C0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AC3F3-FC94-445E-9D83-EE55A6A4C83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97849-CDCC-4273-B5BF-E71A8CE43E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CA460-B9BE-4C10-81EE-8D1B8260C72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F6EAB-2494-43E3-919A-59D40B078B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349E0-0D24-4FE0-9743-E919A77CBB1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EA221-27E7-46DA-B486-23C924ED7C6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9E9A7-3CAF-469B-8F0B-E5A47B8FFC3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CA352-BAAD-4EB0-B52E-CDF06BFC05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3A821-1C03-4D9D-B35F-E8CE21EF147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074A9-7712-47A6-B361-E2C20AB4A1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75370-4229-4767-A7AE-D6E466742682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78296-D787-4E16-8822-0AD975A148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0D61-9D04-4187-B807-A75CD6233BA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82C22-3455-4DD8-BA5A-62303A6C69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381000" y="609600"/>
            <a:ext cx="10820400" cy="609600"/>
          </a:xfrm>
          <a:prstGeom prst="mathMinus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Minus 2"/>
          <p:cNvSpPr/>
          <p:nvPr userDrawn="1"/>
        </p:nvSpPr>
        <p:spPr>
          <a:xfrm>
            <a:off x="0" y="609600"/>
            <a:ext cx="1143000" cy="609600"/>
          </a:xfrm>
          <a:prstGeom prst="mathMinus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51C12-783C-4904-950A-AEFBDA988CB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FCDCF-0A56-4C8F-9583-91419CAC4B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16C3A-BA62-4248-8776-A01B57CDF2C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E930C-879E-4839-A9BD-B393028F8F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9B06E-22CD-4771-925F-A670A12C223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2E813-F82D-422D-BBFD-0DDEF3C23A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790E3-2424-4814-9DF4-8DC6EF9825C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65816-45B2-4F19-8C3C-D088E2774E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7540-4C50-485C-97B6-99D59E4B0E3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3E1B8-4A18-429D-AD0B-6D2AD294C0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74F34-2BE2-4FB2-A8F9-B803A4726F9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1BEAB-8D6F-41D5-A4EF-7C76BF7025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A00C9-7D76-4DAB-B9B9-C2B16DB76EE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2EB26-1BAB-405F-8C01-EDF5D56670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3A74D-CA46-468F-801C-70229B618E9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FABA4-6D84-4D01-A634-FD4D2231AB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3FAAA-5113-444E-BC91-F6FFB5DF26E6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5C76B-D4E4-4B74-84EB-913A18C1FE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321D2-457E-4763-BC94-4477E25803B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49BB7-C83A-4FD2-A5FB-F7F768F2C9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2A9A3-FD22-4A69-B6A5-26849DAE861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15053-299B-4F89-A162-32D4333433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381000" y="609600"/>
            <a:ext cx="10820400" cy="609600"/>
          </a:xfrm>
          <a:prstGeom prst="mathMinus">
            <a:avLst/>
          </a:prstGeom>
          <a:solidFill>
            <a:schemeClr val="tx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Minus 2"/>
          <p:cNvSpPr/>
          <p:nvPr userDrawn="1"/>
        </p:nvSpPr>
        <p:spPr>
          <a:xfrm>
            <a:off x="0" y="609600"/>
            <a:ext cx="1143000" cy="609600"/>
          </a:xfrm>
          <a:prstGeom prst="mathMinus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953F0-B1DD-4A20-887E-0413CFAD6AA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86274-A6C3-4273-B05D-7AB5EA572C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5E29B-7E32-4B39-904F-9CD3EED12F1F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17D4F-FB00-4DB8-9A2D-E9F0C09107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1144D-0B15-4C81-BEFE-B4EC8CA8B33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B86B-B548-4FB8-96F7-A2D335708B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C4480-066B-4E8E-8140-7148B7C2F09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F4584-CD04-4DDF-8B23-71F7CF743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77964-0DB1-464B-B622-A291C20DFB4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F24C9-5FAE-4413-85A0-5029CAB1B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621C1-6B86-4CCB-AD3F-B6387AD902B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E1B24-45AE-42A0-8CD6-69089DDA6D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3A613-8E8E-49A4-B91C-F82B30DF78F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A8579-6C28-4CFA-BC27-3D5A07DFAF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E244A-CCC0-46E3-920F-3FC91DB27D3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9B474-5F33-4334-916D-3CF2D1664A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C9226-A6BD-4247-B27D-A3CF6048FB5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64C85-415B-4527-8F37-521FF4A9C6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11D90-FD8B-4731-AB75-E7B76CBA767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83227-99A0-4FEF-A456-FC4746F4BF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FA967-E846-4D16-B029-DA3F677C6AD3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04352-3ECB-4B9D-B2A1-7862F54813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70B8-A225-4C6E-8D2D-A1797A9AE5C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63E1D-F7C8-4C7D-966B-56EBBFF898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8AF92-BD01-4384-AF0B-EFD8B3C520D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D5EBB-A1E9-471B-8AA5-2007B2D5F5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5824F-ABE6-45D3-A7CA-65EE2A9A9568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F14FF-299F-43FB-AFDE-B502AC083F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1461-7B7C-49D0-AC52-F2EFA099214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E0266-6AEE-41BF-9F9D-8A8D5AE73DA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1295400" y="762000"/>
            <a:ext cx="11811000" cy="304800"/>
          </a:xfrm>
          <a:prstGeom prst="mathMinus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6437-267D-4940-8C13-7CA162C224F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1384F-713D-4522-9258-DBD1017B54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701C8-6962-48A1-A8EC-687B07865F2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9E5E5-E845-491F-8E6C-06DE616FF6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 userDrawn="1"/>
        </p:nvSpPr>
        <p:spPr bwMode="auto">
          <a:xfrm>
            <a:off x="-381000" y="609600"/>
            <a:ext cx="10820400" cy="609600"/>
          </a:xfrm>
          <a:prstGeom prst="mathMinus">
            <a:avLst/>
          </a:prstGeom>
          <a:solidFill>
            <a:srgbClr val="688BE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Minus 2"/>
          <p:cNvSpPr/>
          <p:nvPr userDrawn="1"/>
        </p:nvSpPr>
        <p:spPr>
          <a:xfrm>
            <a:off x="0" y="609600"/>
            <a:ext cx="1143000" cy="609600"/>
          </a:xfrm>
          <a:prstGeom prst="mathMinus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Minus 3"/>
          <p:cNvSpPr/>
          <p:nvPr userDrawn="1"/>
        </p:nvSpPr>
        <p:spPr bwMode="auto">
          <a:xfrm>
            <a:off x="-381000" y="2133600"/>
            <a:ext cx="10820400" cy="609600"/>
          </a:xfrm>
          <a:prstGeom prst="mathMinus">
            <a:avLst/>
          </a:prstGeom>
          <a:solidFill>
            <a:srgbClr val="688BE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Minus 4"/>
          <p:cNvSpPr/>
          <p:nvPr userDrawn="1"/>
        </p:nvSpPr>
        <p:spPr>
          <a:xfrm>
            <a:off x="0" y="2133600"/>
            <a:ext cx="1143000" cy="609600"/>
          </a:xfrm>
          <a:prstGeom prst="mathMinus">
            <a:avLst/>
          </a:prstGeom>
          <a:solidFill>
            <a:srgbClr val="FF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B0047-2065-4F1D-BA9D-7C5BAF499FA1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C8839-0BCB-4E2F-BE2A-229D6C79AF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74035-406F-40AE-8280-70F33064CA3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78BB9-D548-45EC-AF80-07D69008F4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7D115-54D5-432C-82A6-F712D4918FC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DA9F6-C192-478B-9C89-B7AE97C7DA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8A815-D2EB-4CE3-A0E6-971549172E3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E5B0F-E3D4-4F12-A3A1-59ADF80116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95E50-9D1C-4B68-B281-9447C5B1196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F83C1-5F7A-45E4-A650-63C0919955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1371600" y="6629400"/>
            <a:ext cx="7543800" cy="46038"/>
          </a:xfrm>
          <a:solidFill>
            <a:srgbClr val="00B0F0"/>
          </a:solidFill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slideLayout" Target="../slideLayouts/slideLayout203.xml"/><Relationship Id="rId18" Type="http://schemas.openxmlformats.org/officeDocument/2006/relationships/slideLayout" Target="../slideLayouts/slideLayout208.xml"/><Relationship Id="rId26" Type="http://schemas.openxmlformats.org/officeDocument/2006/relationships/slideLayout" Target="../slideLayouts/slideLayout216.xml"/><Relationship Id="rId39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193.xml"/><Relationship Id="rId21" Type="http://schemas.openxmlformats.org/officeDocument/2006/relationships/slideLayout" Target="../slideLayouts/slideLayout211.xml"/><Relationship Id="rId34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197.xml"/><Relationship Id="rId12" Type="http://schemas.openxmlformats.org/officeDocument/2006/relationships/slideLayout" Target="../slideLayouts/slideLayout202.xml"/><Relationship Id="rId17" Type="http://schemas.openxmlformats.org/officeDocument/2006/relationships/slideLayout" Target="../slideLayouts/slideLayout207.xml"/><Relationship Id="rId25" Type="http://schemas.openxmlformats.org/officeDocument/2006/relationships/slideLayout" Target="../slideLayouts/slideLayout215.xml"/><Relationship Id="rId33" Type="http://schemas.openxmlformats.org/officeDocument/2006/relationships/slideLayout" Target="../slideLayouts/slideLayout223.xml"/><Relationship Id="rId38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192.xml"/><Relationship Id="rId16" Type="http://schemas.openxmlformats.org/officeDocument/2006/relationships/slideLayout" Target="../slideLayouts/slideLayout206.xml"/><Relationship Id="rId20" Type="http://schemas.openxmlformats.org/officeDocument/2006/relationships/slideLayout" Target="../slideLayouts/slideLayout210.xml"/><Relationship Id="rId29" Type="http://schemas.openxmlformats.org/officeDocument/2006/relationships/slideLayout" Target="../slideLayouts/slideLayout219.xml"/><Relationship Id="rId41" Type="http://schemas.openxmlformats.org/officeDocument/2006/relationships/theme" Target="../theme/theme10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24" Type="http://schemas.openxmlformats.org/officeDocument/2006/relationships/slideLayout" Target="../slideLayouts/slideLayout214.xml"/><Relationship Id="rId32" Type="http://schemas.openxmlformats.org/officeDocument/2006/relationships/slideLayout" Target="../slideLayouts/slideLayout222.xml"/><Relationship Id="rId37" Type="http://schemas.openxmlformats.org/officeDocument/2006/relationships/slideLayout" Target="../slideLayouts/slideLayout227.xml"/><Relationship Id="rId40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95.xml"/><Relationship Id="rId15" Type="http://schemas.openxmlformats.org/officeDocument/2006/relationships/slideLayout" Target="../slideLayouts/slideLayout205.xml"/><Relationship Id="rId23" Type="http://schemas.openxmlformats.org/officeDocument/2006/relationships/slideLayout" Target="../slideLayouts/slideLayout213.xml"/><Relationship Id="rId28" Type="http://schemas.openxmlformats.org/officeDocument/2006/relationships/slideLayout" Target="../slideLayouts/slideLayout218.xml"/><Relationship Id="rId36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00.xml"/><Relationship Id="rId19" Type="http://schemas.openxmlformats.org/officeDocument/2006/relationships/slideLayout" Target="../slideLayouts/slideLayout209.xml"/><Relationship Id="rId31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slideLayout" Target="../slideLayouts/slideLayout204.xml"/><Relationship Id="rId22" Type="http://schemas.openxmlformats.org/officeDocument/2006/relationships/slideLayout" Target="../slideLayouts/slideLayout212.xml"/><Relationship Id="rId27" Type="http://schemas.openxmlformats.org/officeDocument/2006/relationships/slideLayout" Target="../slideLayouts/slideLayout217.xml"/><Relationship Id="rId30" Type="http://schemas.openxmlformats.org/officeDocument/2006/relationships/slideLayout" Target="../slideLayouts/slideLayout220.xml"/><Relationship Id="rId35" Type="http://schemas.openxmlformats.org/officeDocument/2006/relationships/slideLayout" Target="../slideLayouts/slideLayout22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8.xml"/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3" Type="http://schemas.openxmlformats.org/officeDocument/2006/relationships/slideLayout" Target="../slideLayouts/slideLayout233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7" Type="http://schemas.openxmlformats.org/officeDocument/2006/relationships/slideLayout" Target="../slideLayouts/slideLayout237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theme" Target="../theme/theme11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8.xml"/><Relationship Id="rId13" Type="http://schemas.openxmlformats.org/officeDocument/2006/relationships/slideLayout" Target="../slideLayouts/slideLayout283.xml"/><Relationship Id="rId18" Type="http://schemas.openxmlformats.org/officeDocument/2006/relationships/slideLayout" Target="../slideLayouts/slideLayout288.xml"/><Relationship Id="rId26" Type="http://schemas.openxmlformats.org/officeDocument/2006/relationships/slideLayout" Target="../slideLayouts/slideLayout296.xml"/><Relationship Id="rId39" Type="http://schemas.openxmlformats.org/officeDocument/2006/relationships/slideLayout" Target="../slideLayouts/slideLayout309.xml"/><Relationship Id="rId3" Type="http://schemas.openxmlformats.org/officeDocument/2006/relationships/slideLayout" Target="../slideLayouts/slideLayout273.xml"/><Relationship Id="rId21" Type="http://schemas.openxmlformats.org/officeDocument/2006/relationships/slideLayout" Target="../slideLayouts/slideLayout291.xml"/><Relationship Id="rId34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277.xml"/><Relationship Id="rId12" Type="http://schemas.openxmlformats.org/officeDocument/2006/relationships/slideLayout" Target="../slideLayouts/slideLayout282.xml"/><Relationship Id="rId17" Type="http://schemas.openxmlformats.org/officeDocument/2006/relationships/slideLayout" Target="../slideLayouts/slideLayout287.xml"/><Relationship Id="rId25" Type="http://schemas.openxmlformats.org/officeDocument/2006/relationships/slideLayout" Target="../slideLayouts/slideLayout295.xml"/><Relationship Id="rId33" Type="http://schemas.openxmlformats.org/officeDocument/2006/relationships/slideLayout" Target="../slideLayouts/slideLayout303.xml"/><Relationship Id="rId38" Type="http://schemas.openxmlformats.org/officeDocument/2006/relationships/slideLayout" Target="../slideLayouts/slideLayout308.xml"/><Relationship Id="rId2" Type="http://schemas.openxmlformats.org/officeDocument/2006/relationships/slideLayout" Target="../slideLayouts/slideLayout272.xml"/><Relationship Id="rId16" Type="http://schemas.openxmlformats.org/officeDocument/2006/relationships/slideLayout" Target="../slideLayouts/slideLayout286.xml"/><Relationship Id="rId20" Type="http://schemas.openxmlformats.org/officeDocument/2006/relationships/slideLayout" Target="../slideLayouts/slideLayout290.xml"/><Relationship Id="rId29" Type="http://schemas.openxmlformats.org/officeDocument/2006/relationships/slideLayout" Target="../slideLayouts/slideLayout299.xml"/><Relationship Id="rId41" Type="http://schemas.openxmlformats.org/officeDocument/2006/relationships/theme" Target="../theme/theme12.xml"/><Relationship Id="rId1" Type="http://schemas.openxmlformats.org/officeDocument/2006/relationships/slideLayout" Target="../slideLayouts/slideLayout271.xml"/><Relationship Id="rId6" Type="http://schemas.openxmlformats.org/officeDocument/2006/relationships/slideLayout" Target="../slideLayouts/slideLayout276.xml"/><Relationship Id="rId11" Type="http://schemas.openxmlformats.org/officeDocument/2006/relationships/slideLayout" Target="../slideLayouts/slideLayout281.xml"/><Relationship Id="rId24" Type="http://schemas.openxmlformats.org/officeDocument/2006/relationships/slideLayout" Target="../slideLayouts/slideLayout294.xml"/><Relationship Id="rId32" Type="http://schemas.openxmlformats.org/officeDocument/2006/relationships/slideLayout" Target="../slideLayouts/slideLayout302.xml"/><Relationship Id="rId37" Type="http://schemas.openxmlformats.org/officeDocument/2006/relationships/slideLayout" Target="../slideLayouts/slideLayout307.xml"/><Relationship Id="rId40" Type="http://schemas.openxmlformats.org/officeDocument/2006/relationships/slideLayout" Target="../slideLayouts/slideLayout310.xml"/><Relationship Id="rId5" Type="http://schemas.openxmlformats.org/officeDocument/2006/relationships/slideLayout" Target="../slideLayouts/slideLayout275.xml"/><Relationship Id="rId15" Type="http://schemas.openxmlformats.org/officeDocument/2006/relationships/slideLayout" Target="../slideLayouts/slideLayout285.xml"/><Relationship Id="rId23" Type="http://schemas.openxmlformats.org/officeDocument/2006/relationships/slideLayout" Target="../slideLayouts/slideLayout293.xml"/><Relationship Id="rId28" Type="http://schemas.openxmlformats.org/officeDocument/2006/relationships/slideLayout" Target="../slideLayouts/slideLayout298.xml"/><Relationship Id="rId36" Type="http://schemas.openxmlformats.org/officeDocument/2006/relationships/slideLayout" Target="../slideLayouts/slideLayout306.xml"/><Relationship Id="rId10" Type="http://schemas.openxmlformats.org/officeDocument/2006/relationships/slideLayout" Target="../slideLayouts/slideLayout280.xml"/><Relationship Id="rId19" Type="http://schemas.openxmlformats.org/officeDocument/2006/relationships/slideLayout" Target="../slideLayouts/slideLayout289.xml"/><Relationship Id="rId31" Type="http://schemas.openxmlformats.org/officeDocument/2006/relationships/slideLayout" Target="../slideLayouts/slideLayout301.xml"/><Relationship Id="rId4" Type="http://schemas.openxmlformats.org/officeDocument/2006/relationships/slideLayout" Target="../slideLayouts/slideLayout274.xml"/><Relationship Id="rId9" Type="http://schemas.openxmlformats.org/officeDocument/2006/relationships/slideLayout" Target="../slideLayouts/slideLayout279.xml"/><Relationship Id="rId14" Type="http://schemas.openxmlformats.org/officeDocument/2006/relationships/slideLayout" Target="../slideLayouts/slideLayout284.xml"/><Relationship Id="rId22" Type="http://schemas.openxmlformats.org/officeDocument/2006/relationships/slideLayout" Target="../slideLayouts/slideLayout292.xml"/><Relationship Id="rId27" Type="http://schemas.openxmlformats.org/officeDocument/2006/relationships/slideLayout" Target="../slideLayouts/slideLayout297.xml"/><Relationship Id="rId30" Type="http://schemas.openxmlformats.org/officeDocument/2006/relationships/slideLayout" Target="../slideLayouts/slideLayout300.xml"/><Relationship Id="rId35" Type="http://schemas.openxmlformats.org/officeDocument/2006/relationships/slideLayout" Target="../slideLayouts/slideLayout30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8.xml"/><Relationship Id="rId13" Type="http://schemas.openxmlformats.org/officeDocument/2006/relationships/slideLayout" Target="../slideLayouts/slideLayout323.xml"/><Relationship Id="rId18" Type="http://schemas.openxmlformats.org/officeDocument/2006/relationships/slideLayout" Target="../slideLayouts/slideLayout328.xml"/><Relationship Id="rId26" Type="http://schemas.openxmlformats.org/officeDocument/2006/relationships/slideLayout" Target="../slideLayouts/slideLayout336.xml"/><Relationship Id="rId39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13.xml"/><Relationship Id="rId21" Type="http://schemas.openxmlformats.org/officeDocument/2006/relationships/slideLayout" Target="../slideLayouts/slideLayout331.xml"/><Relationship Id="rId34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317.xml"/><Relationship Id="rId12" Type="http://schemas.openxmlformats.org/officeDocument/2006/relationships/slideLayout" Target="../slideLayouts/slideLayout322.xml"/><Relationship Id="rId17" Type="http://schemas.openxmlformats.org/officeDocument/2006/relationships/slideLayout" Target="../slideLayouts/slideLayout327.xml"/><Relationship Id="rId25" Type="http://schemas.openxmlformats.org/officeDocument/2006/relationships/slideLayout" Target="../slideLayouts/slideLayout335.xml"/><Relationship Id="rId33" Type="http://schemas.openxmlformats.org/officeDocument/2006/relationships/slideLayout" Target="../slideLayouts/slideLayout343.xml"/><Relationship Id="rId38" Type="http://schemas.openxmlformats.org/officeDocument/2006/relationships/slideLayout" Target="../slideLayouts/slideLayout348.xml"/><Relationship Id="rId2" Type="http://schemas.openxmlformats.org/officeDocument/2006/relationships/slideLayout" Target="../slideLayouts/slideLayout312.xml"/><Relationship Id="rId16" Type="http://schemas.openxmlformats.org/officeDocument/2006/relationships/slideLayout" Target="../slideLayouts/slideLayout326.xml"/><Relationship Id="rId20" Type="http://schemas.openxmlformats.org/officeDocument/2006/relationships/slideLayout" Target="../slideLayouts/slideLayout330.xml"/><Relationship Id="rId29" Type="http://schemas.openxmlformats.org/officeDocument/2006/relationships/slideLayout" Target="../slideLayouts/slideLayout339.xml"/><Relationship Id="rId41" Type="http://schemas.openxmlformats.org/officeDocument/2006/relationships/theme" Target="../theme/theme13.xml"/><Relationship Id="rId1" Type="http://schemas.openxmlformats.org/officeDocument/2006/relationships/slideLayout" Target="../slideLayouts/slideLayout311.xml"/><Relationship Id="rId6" Type="http://schemas.openxmlformats.org/officeDocument/2006/relationships/slideLayout" Target="../slideLayouts/slideLayout316.xml"/><Relationship Id="rId11" Type="http://schemas.openxmlformats.org/officeDocument/2006/relationships/slideLayout" Target="../slideLayouts/slideLayout321.xml"/><Relationship Id="rId24" Type="http://schemas.openxmlformats.org/officeDocument/2006/relationships/slideLayout" Target="../slideLayouts/slideLayout334.xml"/><Relationship Id="rId32" Type="http://schemas.openxmlformats.org/officeDocument/2006/relationships/slideLayout" Target="../slideLayouts/slideLayout342.xml"/><Relationship Id="rId37" Type="http://schemas.openxmlformats.org/officeDocument/2006/relationships/slideLayout" Target="../slideLayouts/slideLayout347.xml"/><Relationship Id="rId40" Type="http://schemas.openxmlformats.org/officeDocument/2006/relationships/slideLayout" Target="../slideLayouts/slideLayout350.xml"/><Relationship Id="rId5" Type="http://schemas.openxmlformats.org/officeDocument/2006/relationships/slideLayout" Target="../slideLayouts/slideLayout315.xml"/><Relationship Id="rId15" Type="http://schemas.openxmlformats.org/officeDocument/2006/relationships/slideLayout" Target="../slideLayouts/slideLayout325.xml"/><Relationship Id="rId23" Type="http://schemas.openxmlformats.org/officeDocument/2006/relationships/slideLayout" Target="../slideLayouts/slideLayout333.xml"/><Relationship Id="rId28" Type="http://schemas.openxmlformats.org/officeDocument/2006/relationships/slideLayout" Target="../slideLayouts/slideLayout338.xml"/><Relationship Id="rId36" Type="http://schemas.openxmlformats.org/officeDocument/2006/relationships/slideLayout" Target="../slideLayouts/slideLayout346.xml"/><Relationship Id="rId10" Type="http://schemas.openxmlformats.org/officeDocument/2006/relationships/slideLayout" Target="../slideLayouts/slideLayout320.xml"/><Relationship Id="rId19" Type="http://schemas.openxmlformats.org/officeDocument/2006/relationships/slideLayout" Target="../slideLayouts/slideLayout329.xml"/><Relationship Id="rId31" Type="http://schemas.openxmlformats.org/officeDocument/2006/relationships/slideLayout" Target="../slideLayouts/slideLayout341.xml"/><Relationship Id="rId4" Type="http://schemas.openxmlformats.org/officeDocument/2006/relationships/slideLayout" Target="../slideLayouts/slideLayout314.xml"/><Relationship Id="rId9" Type="http://schemas.openxmlformats.org/officeDocument/2006/relationships/slideLayout" Target="../slideLayouts/slideLayout319.xml"/><Relationship Id="rId14" Type="http://schemas.openxmlformats.org/officeDocument/2006/relationships/slideLayout" Target="../slideLayouts/slideLayout324.xml"/><Relationship Id="rId22" Type="http://schemas.openxmlformats.org/officeDocument/2006/relationships/slideLayout" Target="../slideLayouts/slideLayout332.xml"/><Relationship Id="rId27" Type="http://schemas.openxmlformats.org/officeDocument/2006/relationships/slideLayout" Target="../slideLayouts/slideLayout337.xml"/><Relationship Id="rId30" Type="http://schemas.openxmlformats.org/officeDocument/2006/relationships/slideLayout" Target="../slideLayouts/slideLayout340.xml"/><Relationship Id="rId35" Type="http://schemas.openxmlformats.org/officeDocument/2006/relationships/slideLayout" Target="../slideLayouts/slideLayout3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8.xml"/><Relationship Id="rId13" Type="http://schemas.openxmlformats.org/officeDocument/2006/relationships/slideLayout" Target="../slideLayouts/slideLayout363.xml"/><Relationship Id="rId18" Type="http://schemas.openxmlformats.org/officeDocument/2006/relationships/slideLayout" Target="../slideLayouts/slideLayout368.xml"/><Relationship Id="rId26" Type="http://schemas.openxmlformats.org/officeDocument/2006/relationships/slideLayout" Target="../slideLayouts/slideLayout376.xml"/><Relationship Id="rId39" Type="http://schemas.openxmlformats.org/officeDocument/2006/relationships/slideLayout" Target="../slideLayouts/slideLayout389.xml"/><Relationship Id="rId3" Type="http://schemas.openxmlformats.org/officeDocument/2006/relationships/slideLayout" Target="../slideLayouts/slideLayout353.xml"/><Relationship Id="rId21" Type="http://schemas.openxmlformats.org/officeDocument/2006/relationships/slideLayout" Target="../slideLayouts/slideLayout371.xml"/><Relationship Id="rId34" Type="http://schemas.openxmlformats.org/officeDocument/2006/relationships/slideLayout" Target="../slideLayouts/slideLayout384.xml"/><Relationship Id="rId7" Type="http://schemas.openxmlformats.org/officeDocument/2006/relationships/slideLayout" Target="../slideLayouts/slideLayout357.xml"/><Relationship Id="rId12" Type="http://schemas.openxmlformats.org/officeDocument/2006/relationships/slideLayout" Target="../slideLayouts/slideLayout362.xml"/><Relationship Id="rId17" Type="http://schemas.openxmlformats.org/officeDocument/2006/relationships/slideLayout" Target="../slideLayouts/slideLayout367.xml"/><Relationship Id="rId25" Type="http://schemas.openxmlformats.org/officeDocument/2006/relationships/slideLayout" Target="../slideLayouts/slideLayout375.xml"/><Relationship Id="rId33" Type="http://schemas.openxmlformats.org/officeDocument/2006/relationships/slideLayout" Target="../slideLayouts/slideLayout383.xml"/><Relationship Id="rId38" Type="http://schemas.openxmlformats.org/officeDocument/2006/relationships/slideLayout" Target="../slideLayouts/slideLayout388.xml"/><Relationship Id="rId2" Type="http://schemas.openxmlformats.org/officeDocument/2006/relationships/slideLayout" Target="../slideLayouts/slideLayout352.xml"/><Relationship Id="rId16" Type="http://schemas.openxmlformats.org/officeDocument/2006/relationships/slideLayout" Target="../slideLayouts/slideLayout366.xml"/><Relationship Id="rId20" Type="http://schemas.openxmlformats.org/officeDocument/2006/relationships/slideLayout" Target="../slideLayouts/slideLayout370.xml"/><Relationship Id="rId29" Type="http://schemas.openxmlformats.org/officeDocument/2006/relationships/slideLayout" Target="../slideLayouts/slideLayout379.xml"/><Relationship Id="rId41" Type="http://schemas.openxmlformats.org/officeDocument/2006/relationships/theme" Target="../theme/theme14.xml"/><Relationship Id="rId1" Type="http://schemas.openxmlformats.org/officeDocument/2006/relationships/slideLayout" Target="../slideLayouts/slideLayout351.xml"/><Relationship Id="rId6" Type="http://schemas.openxmlformats.org/officeDocument/2006/relationships/slideLayout" Target="../slideLayouts/slideLayout356.xml"/><Relationship Id="rId11" Type="http://schemas.openxmlformats.org/officeDocument/2006/relationships/slideLayout" Target="../slideLayouts/slideLayout361.xml"/><Relationship Id="rId24" Type="http://schemas.openxmlformats.org/officeDocument/2006/relationships/slideLayout" Target="../slideLayouts/slideLayout374.xml"/><Relationship Id="rId32" Type="http://schemas.openxmlformats.org/officeDocument/2006/relationships/slideLayout" Target="../slideLayouts/slideLayout382.xml"/><Relationship Id="rId37" Type="http://schemas.openxmlformats.org/officeDocument/2006/relationships/slideLayout" Target="../slideLayouts/slideLayout387.xml"/><Relationship Id="rId40" Type="http://schemas.openxmlformats.org/officeDocument/2006/relationships/slideLayout" Target="../slideLayouts/slideLayout390.xml"/><Relationship Id="rId5" Type="http://schemas.openxmlformats.org/officeDocument/2006/relationships/slideLayout" Target="../slideLayouts/slideLayout355.xml"/><Relationship Id="rId15" Type="http://schemas.openxmlformats.org/officeDocument/2006/relationships/slideLayout" Target="../slideLayouts/slideLayout365.xml"/><Relationship Id="rId23" Type="http://schemas.openxmlformats.org/officeDocument/2006/relationships/slideLayout" Target="../slideLayouts/slideLayout373.xml"/><Relationship Id="rId28" Type="http://schemas.openxmlformats.org/officeDocument/2006/relationships/slideLayout" Target="../slideLayouts/slideLayout378.xml"/><Relationship Id="rId36" Type="http://schemas.openxmlformats.org/officeDocument/2006/relationships/slideLayout" Target="../slideLayouts/slideLayout386.xml"/><Relationship Id="rId10" Type="http://schemas.openxmlformats.org/officeDocument/2006/relationships/slideLayout" Target="../slideLayouts/slideLayout360.xml"/><Relationship Id="rId19" Type="http://schemas.openxmlformats.org/officeDocument/2006/relationships/slideLayout" Target="../slideLayouts/slideLayout369.xml"/><Relationship Id="rId31" Type="http://schemas.openxmlformats.org/officeDocument/2006/relationships/slideLayout" Target="../slideLayouts/slideLayout381.xml"/><Relationship Id="rId4" Type="http://schemas.openxmlformats.org/officeDocument/2006/relationships/slideLayout" Target="../slideLayouts/slideLayout354.xml"/><Relationship Id="rId9" Type="http://schemas.openxmlformats.org/officeDocument/2006/relationships/slideLayout" Target="../slideLayouts/slideLayout359.xml"/><Relationship Id="rId14" Type="http://schemas.openxmlformats.org/officeDocument/2006/relationships/slideLayout" Target="../slideLayouts/slideLayout364.xml"/><Relationship Id="rId22" Type="http://schemas.openxmlformats.org/officeDocument/2006/relationships/slideLayout" Target="../slideLayouts/slideLayout372.xml"/><Relationship Id="rId27" Type="http://schemas.openxmlformats.org/officeDocument/2006/relationships/slideLayout" Target="../slideLayouts/slideLayout377.xml"/><Relationship Id="rId30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38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8.xml"/><Relationship Id="rId13" Type="http://schemas.openxmlformats.org/officeDocument/2006/relationships/slideLayout" Target="../slideLayouts/slideLayout403.xml"/><Relationship Id="rId18" Type="http://schemas.openxmlformats.org/officeDocument/2006/relationships/slideLayout" Target="../slideLayouts/slideLayout408.xml"/><Relationship Id="rId26" Type="http://schemas.openxmlformats.org/officeDocument/2006/relationships/slideLayout" Target="../slideLayouts/slideLayout416.xml"/><Relationship Id="rId39" Type="http://schemas.openxmlformats.org/officeDocument/2006/relationships/slideLayout" Target="../slideLayouts/slideLayout429.xml"/><Relationship Id="rId3" Type="http://schemas.openxmlformats.org/officeDocument/2006/relationships/slideLayout" Target="../slideLayouts/slideLayout393.xml"/><Relationship Id="rId21" Type="http://schemas.openxmlformats.org/officeDocument/2006/relationships/slideLayout" Target="../slideLayouts/slideLayout411.xml"/><Relationship Id="rId34" Type="http://schemas.openxmlformats.org/officeDocument/2006/relationships/slideLayout" Target="../slideLayouts/slideLayout424.xml"/><Relationship Id="rId7" Type="http://schemas.openxmlformats.org/officeDocument/2006/relationships/slideLayout" Target="../slideLayouts/slideLayout397.xml"/><Relationship Id="rId12" Type="http://schemas.openxmlformats.org/officeDocument/2006/relationships/slideLayout" Target="../slideLayouts/slideLayout402.xml"/><Relationship Id="rId17" Type="http://schemas.openxmlformats.org/officeDocument/2006/relationships/slideLayout" Target="../slideLayouts/slideLayout407.xml"/><Relationship Id="rId25" Type="http://schemas.openxmlformats.org/officeDocument/2006/relationships/slideLayout" Target="../slideLayouts/slideLayout415.xml"/><Relationship Id="rId33" Type="http://schemas.openxmlformats.org/officeDocument/2006/relationships/slideLayout" Target="../slideLayouts/slideLayout423.xml"/><Relationship Id="rId38" Type="http://schemas.openxmlformats.org/officeDocument/2006/relationships/slideLayout" Target="../slideLayouts/slideLayout428.xml"/><Relationship Id="rId2" Type="http://schemas.openxmlformats.org/officeDocument/2006/relationships/slideLayout" Target="../slideLayouts/slideLayout392.xml"/><Relationship Id="rId16" Type="http://schemas.openxmlformats.org/officeDocument/2006/relationships/slideLayout" Target="../slideLayouts/slideLayout406.xml"/><Relationship Id="rId20" Type="http://schemas.openxmlformats.org/officeDocument/2006/relationships/slideLayout" Target="../slideLayouts/slideLayout410.xml"/><Relationship Id="rId29" Type="http://schemas.openxmlformats.org/officeDocument/2006/relationships/slideLayout" Target="../slideLayouts/slideLayout419.xml"/><Relationship Id="rId41" Type="http://schemas.openxmlformats.org/officeDocument/2006/relationships/theme" Target="../theme/theme15.xml"/><Relationship Id="rId1" Type="http://schemas.openxmlformats.org/officeDocument/2006/relationships/slideLayout" Target="../slideLayouts/slideLayout391.xml"/><Relationship Id="rId6" Type="http://schemas.openxmlformats.org/officeDocument/2006/relationships/slideLayout" Target="../slideLayouts/slideLayout396.xml"/><Relationship Id="rId11" Type="http://schemas.openxmlformats.org/officeDocument/2006/relationships/slideLayout" Target="../slideLayouts/slideLayout401.xml"/><Relationship Id="rId24" Type="http://schemas.openxmlformats.org/officeDocument/2006/relationships/slideLayout" Target="../slideLayouts/slideLayout414.xml"/><Relationship Id="rId32" Type="http://schemas.openxmlformats.org/officeDocument/2006/relationships/slideLayout" Target="../slideLayouts/slideLayout422.xml"/><Relationship Id="rId37" Type="http://schemas.openxmlformats.org/officeDocument/2006/relationships/slideLayout" Target="../slideLayouts/slideLayout427.xml"/><Relationship Id="rId40" Type="http://schemas.openxmlformats.org/officeDocument/2006/relationships/slideLayout" Target="../slideLayouts/slideLayout430.xml"/><Relationship Id="rId5" Type="http://schemas.openxmlformats.org/officeDocument/2006/relationships/slideLayout" Target="../slideLayouts/slideLayout395.xml"/><Relationship Id="rId15" Type="http://schemas.openxmlformats.org/officeDocument/2006/relationships/slideLayout" Target="../slideLayouts/slideLayout405.xml"/><Relationship Id="rId23" Type="http://schemas.openxmlformats.org/officeDocument/2006/relationships/slideLayout" Target="../slideLayouts/slideLayout413.xml"/><Relationship Id="rId28" Type="http://schemas.openxmlformats.org/officeDocument/2006/relationships/slideLayout" Target="../slideLayouts/slideLayout418.xml"/><Relationship Id="rId36" Type="http://schemas.openxmlformats.org/officeDocument/2006/relationships/slideLayout" Target="../slideLayouts/slideLayout426.xml"/><Relationship Id="rId10" Type="http://schemas.openxmlformats.org/officeDocument/2006/relationships/slideLayout" Target="../slideLayouts/slideLayout400.xml"/><Relationship Id="rId19" Type="http://schemas.openxmlformats.org/officeDocument/2006/relationships/slideLayout" Target="../slideLayouts/slideLayout409.xml"/><Relationship Id="rId31" Type="http://schemas.openxmlformats.org/officeDocument/2006/relationships/slideLayout" Target="../slideLayouts/slideLayout421.xml"/><Relationship Id="rId4" Type="http://schemas.openxmlformats.org/officeDocument/2006/relationships/slideLayout" Target="../slideLayouts/slideLayout394.xml"/><Relationship Id="rId9" Type="http://schemas.openxmlformats.org/officeDocument/2006/relationships/slideLayout" Target="../slideLayouts/slideLayout399.xml"/><Relationship Id="rId14" Type="http://schemas.openxmlformats.org/officeDocument/2006/relationships/slideLayout" Target="../slideLayouts/slideLayout404.xml"/><Relationship Id="rId22" Type="http://schemas.openxmlformats.org/officeDocument/2006/relationships/slideLayout" Target="../slideLayouts/slideLayout412.xml"/><Relationship Id="rId27" Type="http://schemas.openxmlformats.org/officeDocument/2006/relationships/slideLayout" Target="../slideLayouts/slideLayout417.xml"/><Relationship Id="rId30" Type="http://schemas.openxmlformats.org/officeDocument/2006/relationships/slideLayout" Target="../slideLayouts/slideLayout420.xml"/><Relationship Id="rId35" Type="http://schemas.openxmlformats.org/officeDocument/2006/relationships/slideLayout" Target="../slideLayouts/slideLayout42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8.xml"/><Relationship Id="rId13" Type="http://schemas.openxmlformats.org/officeDocument/2006/relationships/slideLayout" Target="../slideLayouts/slideLayout443.xml"/><Relationship Id="rId18" Type="http://schemas.openxmlformats.org/officeDocument/2006/relationships/slideLayout" Target="../slideLayouts/slideLayout448.xml"/><Relationship Id="rId26" Type="http://schemas.openxmlformats.org/officeDocument/2006/relationships/slideLayout" Target="../slideLayouts/slideLayout456.xml"/><Relationship Id="rId39" Type="http://schemas.openxmlformats.org/officeDocument/2006/relationships/slideLayout" Target="../slideLayouts/slideLayout469.xml"/><Relationship Id="rId3" Type="http://schemas.openxmlformats.org/officeDocument/2006/relationships/slideLayout" Target="../slideLayouts/slideLayout433.xml"/><Relationship Id="rId21" Type="http://schemas.openxmlformats.org/officeDocument/2006/relationships/slideLayout" Target="../slideLayouts/slideLayout451.xml"/><Relationship Id="rId34" Type="http://schemas.openxmlformats.org/officeDocument/2006/relationships/slideLayout" Target="../slideLayouts/slideLayout464.xml"/><Relationship Id="rId7" Type="http://schemas.openxmlformats.org/officeDocument/2006/relationships/slideLayout" Target="../slideLayouts/slideLayout437.xml"/><Relationship Id="rId12" Type="http://schemas.openxmlformats.org/officeDocument/2006/relationships/slideLayout" Target="../slideLayouts/slideLayout442.xml"/><Relationship Id="rId17" Type="http://schemas.openxmlformats.org/officeDocument/2006/relationships/slideLayout" Target="../slideLayouts/slideLayout447.xml"/><Relationship Id="rId25" Type="http://schemas.openxmlformats.org/officeDocument/2006/relationships/slideLayout" Target="../slideLayouts/slideLayout455.xml"/><Relationship Id="rId33" Type="http://schemas.openxmlformats.org/officeDocument/2006/relationships/slideLayout" Target="../slideLayouts/slideLayout463.xml"/><Relationship Id="rId38" Type="http://schemas.openxmlformats.org/officeDocument/2006/relationships/slideLayout" Target="../slideLayouts/slideLayout468.xml"/><Relationship Id="rId2" Type="http://schemas.openxmlformats.org/officeDocument/2006/relationships/slideLayout" Target="../slideLayouts/slideLayout432.xml"/><Relationship Id="rId16" Type="http://schemas.openxmlformats.org/officeDocument/2006/relationships/slideLayout" Target="../slideLayouts/slideLayout446.xml"/><Relationship Id="rId20" Type="http://schemas.openxmlformats.org/officeDocument/2006/relationships/slideLayout" Target="../slideLayouts/slideLayout450.xml"/><Relationship Id="rId29" Type="http://schemas.openxmlformats.org/officeDocument/2006/relationships/slideLayout" Target="../slideLayouts/slideLayout459.xml"/><Relationship Id="rId41" Type="http://schemas.openxmlformats.org/officeDocument/2006/relationships/theme" Target="../theme/theme16.xml"/><Relationship Id="rId1" Type="http://schemas.openxmlformats.org/officeDocument/2006/relationships/slideLayout" Target="../slideLayouts/slideLayout431.xml"/><Relationship Id="rId6" Type="http://schemas.openxmlformats.org/officeDocument/2006/relationships/slideLayout" Target="../slideLayouts/slideLayout436.xml"/><Relationship Id="rId11" Type="http://schemas.openxmlformats.org/officeDocument/2006/relationships/slideLayout" Target="../slideLayouts/slideLayout441.xml"/><Relationship Id="rId24" Type="http://schemas.openxmlformats.org/officeDocument/2006/relationships/slideLayout" Target="../slideLayouts/slideLayout454.xml"/><Relationship Id="rId32" Type="http://schemas.openxmlformats.org/officeDocument/2006/relationships/slideLayout" Target="../slideLayouts/slideLayout462.xml"/><Relationship Id="rId37" Type="http://schemas.openxmlformats.org/officeDocument/2006/relationships/slideLayout" Target="../slideLayouts/slideLayout467.xml"/><Relationship Id="rId40" Type="http://schemas.openxmlformats.org/officeDocument/2006/relationships/slideLayout" Target="../slideLayouts/slideLayout470.xml"/><Relationship Id="rId5" Type="http://schemas.openxmlformats.org/officeDocument/2006/relationships/slideLayout" Target="../slideLayouts/slideLayout435.xml"/><Relationship Id="rId15" Type="http://schemas.openxmlformats.org/officeDocument/2006/relationships/slideLayout" Target="../slideLayouts/slideLayout445.xml"/><Relationship Id="rId23" Type="http://schemas.openxmlformats.org/officeDocument/2006/relationships/slideLayout" Target="../slideLayouts/slideLayout453.xml"/><Relationship Id="rId28" Type="http://schemas.openxmlformats.org/officeDocument/2006/relationships/slideLayout" Target="../slideLayouts/slideLayout458.xml"/><Relationship Id="rId36" Type="http://schemas.openxmlformats.org/officeDocument/2006/relationships/slideLayout" Target="../slideLayouts/slideLayout466.xml"/><Relationship Id="rId10" Type="http://schemas.openxmlformats.org/officeDocument/2006/relationships/slideLayout" Target="../slideLayouts/slideLayout440.xml"/><Relationship Id="rId19" Type="http://schemas.openxmlformats.org/officeDocument/2006/relationships/slideLayout" Target="../slideLayouts/slideLayout449.xml"/><Relationship Id="rId31" Type="http://schemas.openxmlformats.org/officeDocument/2006/relationships/slideLayout" Target="../slideLayouts/slideLayout461.xml"/><Relationship Id="rId4" Type="http://schemas.openxmlformats.org/officeDocument/2006/relationships/slideLayout" Target="../slideLayouts/slideLayout434.xml"/><Relationship Id="rId9" Type="http://schemas.openxmlformats.org/officeDocument/2006/relationships/slideLayout" Target="../slideLayouts/slideLayout439.xml"/><Relationship Id="rId14" Type="http://schemas.openxmlformats.org/officeDocument/2006/relationships/slideLayout" Target="../slideLayouts/slideLayout444.xml"/><Relationship Id="rId22" Type="http://schemas.openxmlformats.org/officeDocument/2006/relationships/slideLayout" Target="../slideLayouts/slideLayout452.xml"/><Relationship Id="rId27" Type="http://schemas.openxmlformats.org/officeDocument/2006/relationships/slideLayout" Target="../slideLayouts/slideLayout457.xml"/><Relationship Id="rId30" Type="http://schemas.openxmlformats.org/officeDocument/2006/relationships/slideLayout" Target="../slideLayouts/slideLayout460.xml"/><Relationship Id="rId35" Type="http://schemas.openxmlformats.org/officeDocument/2006/relationships/slideLayout" Target="../slideLayouts/slideLayout46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8.xml"/><Relationship Id="rId13" Type="http://schemas.openxmlformats.org/officeDocument/2006/relationships/slideLayout" Target="../slideLayouts/slideLayout483.xml"/><Relationship Id="rId18" Type="http://schemas.openxmlformats.org/officeDocument/2006/relationships/slideLayout" Target="../slideLayouts/slideLayout488.xml"/><Relationship Id="rId26" Type="http://schemas.openxmlformats.org/officeDocument/2006/relationships/slideLayout" Target="../slideLayouts/slideLayout496.xml"/><Relationship Id="rId39" Type="http://schemas.openxmlformats.org/officeDocument/2006/relationships/slideLayout" Target="../slideLayouts/slideLayout509.xml"/><Relationship Id="rId3" Type="http://schemas.openxmlformats.org/officeDocument/2006/relationships/slideLayout" Target="../slideLayouts/slideLayout473.xml"/><Relationship Id="rId21" Type="http://schemas.openxmlformats.org/officeDocument/2006/relationships/slideLayout" Target="../slideLayouts/slideLayout491.xml"/><Relationship Id="rId34" Type="http://schemas.openxmlformats.org/officeDocument/2006/relationships/slideLayout" Target="../slideLayouts/slideLayout504.xml"/><Relationship Id="rId7" Type="http://schemas.openxmlformats.org/officeDocument/2006/relationships/slideLayout" Target="../slideLayouts/slideLayout477.xml"/><Relationship Id="rId12" Type="http://schemas.openxmlformats.org/officeDocument/2006/relationships/slideLayout" Target="../slideLayouts/slideLayout482.xml"/><Relationship Id="rId17" Type="http://schemas.openxmlformats.org/officeDocument/2006/relationships/slideLayout" Target="../slideLayouts/slideLayout487.xml"/><Relationship Id="rId25" Type="http://schemas.openxmlformats.org/officeDocument/2006/relationships/slideLayout" Target="../slideLayouts/slideLayout495.xml"/><Relationship Id="rId33" Type="http://schemas.openxmlformats.org/officeDocument/2006/relationships/slideLayout" Target="../slideLayouts/slideLayout503.xml"/><Relationship Id="rId38" Type="http://schemas.openxmlformats.org/officeDocument/2006/relationships/slideLayout" Target="../slideLayouts/slideLayout508.xml"/><Relationship Id="rId2" Type="http://schemas.openxmlformats.org/officeDocument/2006/relationships/slideLayout" Target="../slideLayouts/slideLayout472.xml"/><Relationship Id="rId16" Type="http://schemas.openxmlformats.org/officeDocument/2006/relationships/slideLayout" Target="../slideLayouts/slideLayout486.xml"/><Relationship Id="rId20" Type="http://schemas.openxmlformats.org/officeDocument/2006/relationships/slideLayout" Target="../slideLayouts/slideLayout490.xml"/><Relationship Id="rId29" Type="http://schemas.openxmlformats.org/officeDocument/2006/relationships/slideLayout" Target="../slideLayouts/slideLayout499.xml"/><Relationship Id="rId41" Type="http://schemas.openxmlformats.org/officeDocument/2006/relationships/theme" Target="../theme/theme17.xml"/><Relationship Id="rId1" Type="http://schemas.openxmlformats.org/officeDocument/2006/relationships/slideLayout" Target="../slideLayouts/slideLayout471.xml"/><Relationship Id="rId6" Type="http://schemas.openxmlformats.org/officeDocument/2006/relationships/slideLayout" Target="../slideLayouts/slideLayout476.xml"/><Relationship Id="rId11" Type="http://schemas.openxmlformats.org/officeDocument/2006/relationships/slideLayout" Target="../slideLayouts/slideLayout481.xml"/><Relationship Id="rId24" Type="http://schemas.openxmlformats.org/officeDocument/2006/relationships/slideLayout" Target="../slideLayouts/slideLayout494.xml"/><Relationship Id="rId32" Type="http://schemas.openxmlformats.org/officeDocument/2006/relationships/slideLayout" Target="../slideLayouts/slideLayout502.xml"/><Relationship Id="rId37" Type="http://schemas.openxmlformats.org/officeDocument/2006/relationships/slideLayout" Target="../slideLayouts/slideLayout507.xml"/><Relationship Id="rId40" Type="http://schemas.openxmlformats.org/officeDocument/2006/relationships/slideLayout" Target="../slideLayouts/slideLayout510.xml"/><Relationship Id="rId5" Type="http://schemas.openxmlformats.org/officeDocument/2006/relationships/slideLayout" Target="../slideLayouts/slideLayout475.xml"/><Relationship Id="rId15" Type="http://schemas.openxmlformats.org/officeDocument/2006/relationships/slideLayout" Target="../slideLayouts/slideLayout485.xml"/><Relationship Id="rId23" Type="http://schemas.openxmlformats.org/officeDocument/2006/relationships/slideLayout" Target="../slideLayouts/slideLayout493.xml"/><Relationship Id="rId28" Type="http://schemas.openxmlformats.org/officeDocument/2006/relationships/slideLayout" Target="../slideLayouts/slideLayout498.xml"/><Relationship Id="rId36" Type="http://schemas.openxmlformats.org/officeDocument/2006/relationships/slideLayout" Target="../slideLayouts/slideLayout506.xml"/><Relationship Id="rId10" Type="http://schemas.openxmlformats.org/officeDocument/2006/relationships/slideLayout" Target="../slideLayouts/slideLayout480.xml"/><Relationship Id="rId19" Type="http://schemas.openxmlformats.org/officeDocument/2006/relationships/slideLayout" Target="../slideLayouts/slideLayout489.xml"/><Relationship Id="rId31" Type="http://schemas.openxmlformats.org/officeDocument/2006/relationships/slideLayout" Target="../slideLayouts/slideLayout501.xml"/><Relationship Id="rId4" Type="http://schemas.openxmlformats.org/officeDocument/2006/relationships/slideLayout" Target="../slideLayouts/slideLayout474.xml"/><Relationship Id="rId9" Type="http://schemas.openxmlformats.org/officeDocument/2006/relationships/slideLayout" Target="../slideLayouts/slideLayout479.xml"/><Relationship Id="rId14" Type="http://schemas.openxmlformats.org/officeDocument/2006/relationships/slideLayout" Target="../slideLayouts/slideLayout484.xml"/><Relationship Id="rId22" Type="http://schemas.openxmlformats.org/officeDocument/2006/relationships/slideLayout" Target="../slideLayouts/slideLayout492.xml"/><Relationship Id="rId27" Type="http://schemas.openxmlformats.org/officeDocument/2006/relationships/slideLayout" Target="../slideLayouts/slideLayout497.xml"/><Relationship Id="rId30" Type="http://schemas.openxmlformats.org/officeDocument/2006/relationships/slideLayout" Target="../slideLayouts/slideLayout500.xml"/><Relationship Id="rId35" Type="http://schemas.openxmlformats.org/officeDocument/2006/relationships/slideLayout" Target="../slideLayouts/slideLayout50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8.xml"/><Relationship Id="rId13" Type="http://schemas.openxmlformats.org/officeDocument/2006/relationships/slideLayout" Target="../slideLayouts/slideLayout523.xml"/><Relationship Id="rId18" Type="http://schemas.openxmlformats.org/officeDocument/2006/relationships/slideLayout" Target="../slideLayouts/slideLayout528.xml"/><Relationship Id="rId26" Type="http://schemas.openxmlformats.org/officeDocument/2006/relationships/slideLayout" Target="../slideLayouts/slideLayout536.xml"/><Relationship Id="rId39" Type="http://schemas.openxmlformats.org/officeDocument/2006/relationships/slideLayout" Target="../slideLayouts/slideLayout549.xml"/><Relationship Id="rId3" Type="http://schemas.openxmlformats.org/officeDocument/2006/relationships/slideLayout" Target="../slideLayouts/slideLayout513.xml"/><Relationship Id="rId21" Type="http://schemas.openxmlformats.org/officeDocument/2006/relationships/slideLayout" Target="../slideLayouts/slideLayout531.xml"/><Relationship Id="rId34" Type="http://schemas.openxmlformats.org/officeDocument/2006/relationships/slideLayout" Target="../slideLayouts/slideLayout544.xml"/><Relationship Id="rId7" Type="http://schemas.openxmlformats.org/officeDocument/2006/relationships/slideLayout" Target="../slideLayouts/slideLayout517.xml"/><Relationship Id="rId12" Type="http://schemas.openxmlformats.org/officeDocument/2006/relationships/slideLayout" Target="../slideLayouts/slideLayout522.xml"/><Relationship Id="rId17" Type="http://schemas.openxmlformats.org/officeDocument/2006/relationships/slideLayout" Target="../slideLayouts/slideLayout527.xml"/><Relationship Id="rId25" Type="http://schemas.openxmlformats.org/officeDocument/2006/relationships/slideLayout" Target="../slideLayouts/slideLayout535.xml"/><Relationship Id="rId33" Type="http://schemas.openxmlformats.org/officeDocument/2006/relationships/slideLayout" Target="../slideLayouts/slideLayout543.xml"/><Relationship Id="rId38" Type="http://schemas.openxmlformats.org/officeDocument/2006/relationships/slideLayout" Target="../slideLayouts/slideLayout548.xml"/><Relationship Id="rId2" Type="http://schemas.openxmlformats.org/officeDocument/2006/relationships/slideLayout" Target="../slideLayouts/slideLayout512.xml"/><Relationship Id="rId16" Type="http://schemas.openxmlformats.org/officeDocument/2006/relationships/slideLayout" Target="../slideLayouts/slideLayout526.xml"/><Relationship Id="rId20" Type="http://schemas.openxmlformats.org/officeDocument/2006/relationships/slideLayout" Target="../slideLayouts/slideLayout530.xml"/><Relationship Id="rId29" Type="http://schemas.openxmlformats.org/officeDocument/2006/relationships/slideLayout" Target="../slideLayouts/slideLayout539.xml"/><Relationship Id="rId41" Type="http://schemas.openxmlformats.org/officeDocument/2006/relationships/theme" Target="../theme/theme18.xml"/><Relationship Id="rId1" Type="http://schemas.openxmlformats.org/officeDocument/2006/relationships/slideLayout" Target="../slideLayouts/slideLayout511.xml"/><Relationship Id="rId6" Type="http://schemas.openxmlformats.org/officeDocument/2006/relationships/slideLayout" Target="../slideLayouts/slideLayout516.xml"/><Relationship Id="rId11" Type="http://schemas.openxmlformats.org/officeDocument/2006/relationships/slideLayout" Target="../slideLayouts/slideLayout521.xml"/><Relationship Id="rId24" Type="http://schemas.openxmlformats.org/officeDocument/2006/relationships/slideLayout" Target="../slideLayouts/slideLayout534.xml"/><Relationship Id="rId32" Type="http://schemas.openxmlformats.org/officeDocument/2006/relationships/slideLayout" Target="../slideLayouts/slideLayout542.xml"/><Relationship Id="rId37" Type="http://schemas.openxmlformats.org/officeDocument/2006/relationships/slideLayout" Target="../slideLayouts/slideLayout547.xml"/><Relationship Id="rId40" Type="http://schemas.openxmlformats.org/officeDocument/2006/relationships/slideLayout" Target="../slideLayouts/slideLayout550.xml"/><Relationship Id="rId5" Type="http://schemas.openxmlformats.org/officeDocument/2006/relationships/slideLayout" Target="../slideLayouts/slideLayout515.xml"/><Relationship Id="rId15" Type="http://schemas.openxmlformats.org/officeDocument/2006/relationships/slideLayout" Target="../slideLayouts/slideLayout525.xml"/><Relationship Id="rId23" Type="http://schemas.openxmlformats.org/officeDocument/2006/relationships/slideLayout" Target="../slideLayouts/slideLayout533.xml"/><Relationship Id="rId28" Type="http://schemas.openxmlformats.org/officeDocument/2006/relationships/slideLayout" Target="../slideLayouts/slideLayout538.xml"/><Relationship Id="rId36" Type="http://schemas.openxmlformats.org/officeDocument/2006/relationships/slideLayout" Target="../slideLayouts/slideLayout546.xml"/><Relationship Id="rId10" Type="http://schemas.openxmlformats.org/officeDocument/2006/relationships/slideLayout" Target="../slideLayouts/slideLayout520.xml"/><Relationship Id="rId19" Type="http://schemas.openxmlformats.org/officeDocument/2006/relationships/slideLayout" Target="../slideLayouts/slideLayout529.xml"/><Relationship Id="rId31" Type="http://schemas.openxmlformats.org/officeDocument/2006/relationships/slideLayout" Target="../slideLayouts/slideLayout541.xml"/><Relationship Id="rId4" Type="http://schemas.openxmlformats.org/officeDocument/2006/relationships/slideLayout" Target="../slideLayouts/slideLayout514.xml"/><Relationship Id="rId9" Type="http://schemas.openxmlformats.org/officeDocument/2006/relationships/slideLayout" Target="../slideLayouts/slideLayout519.xml"/><Relationship Id="rId14" Type="http://schemas.openxmlformats.org/officeDocument/2006/relationships/slideLayout" Target="../slideLayouts/slideLayout524.xml"/><Relationship Id="rId22" Type="http://schemas.openxmlformats.org/officeDocument/2006/relationships/slideLayout" Target="../slideLayouts/slideLayout532.xml"/><Relationship Id="rId27" Type="http://schemas.openxmlformats.org/officeDocument/2006/relationships/slideLayout" Target="../slideLayouts/slideLayout537.xml"/><Relationship Id="rId30" Type="http://schemas.openxmlformats.org/officeDocument/2006/relationships/slideLayout" Target="../slideLayouts/slideLayout540.xml"/><Relationship Id="rId35" Type="http://schemas.openxmlformats.org/officeDocument/2006/relationships/slideLayout" Target="../slideLayouts/slideLayout545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8.xml"/><Relationship Id="rId13" Type="http://schemas.openxmlformats.org/officeDocument/2006/relationships/slideLayout" Target="../slideLayouts/slideLayout563.xml"/><Relationship Id="rId18" Type="http://schemas.openxmlformats.org/officeDocument/2006/relationships/slideLayout" Target="../slideLayouts/slideLayout568.xml"/><Relationship Id="rId26" Type="http://schemas.openxmlformats.org/officeDocument/2006/relationships/slideLayout" Target="../slideLayouts/slideLayout576.xml"/><Relationship Id="rId39" Type="http://schemas.openxmlformats.org/officeDocument/2006/relationships/slideLayout" Target="../slideLayouts/slideLayout589.xml"/><Relationship Id="rId3" Type="http://schemas.openxmlformats.org/officeDocument/2006/relationships/slideLayout" Target="../slideLayouts/slideLayout553.xml"/><Relationship Id="rId21" Type="http://schemas.openxmlformats.org/officeDocument/2006/relationships/slideLayout" Target="../slideLayouts/slideLayout571.xml"/><Relationship Id="rId34" Type="http://schemas.openxmlformats.org/officeDocument/2006/relationships/slideLayout" Target="../slideLayouts/slideLayout584.xml"/><Relationship Id="rId7" Type="http://schemas.openxmlformats.org/officeDocument/2006/relationships/slideLayout" Target="../slideLayouts/slideLayout557.xml"/><Relationship Id="rId12" Type="http://schemas.openxmlformats.org/officeDocument/2006/relationships/slideLayout" Target="../slideLayouts/slideLayout562.xml"/><Relationship Id="rId17" Type="http://schemas.openxmlformats.org/officeDocument/2006/relationships/slideLayout" Target="../slideLayouts/slideLayout567.xml"/><Relationship Id="rId25" Type="http://schemas.openxmlformats.org/officeDocument/2006/relationships/slideLayout" Target="../slideLayouts/slideLayout575.xml"/><Relationship Id="rId33" Type="http://schemas.openxmlformats.org/officeDocument/2006/relationships/slideLayout" Target="../slideLayouts/slideLayout583.xml"/><Relationship Id="rId38" Type="http://schemas.openxmlformats.org/officeDocument/2006/relationships/slideLayout" Target="../slideLayouts/slideLayout588.xml"/><Relationship Id="rId2" Type="http://schemas.openxmlformats.org/officeDocument/2006/relationships/slideLayout" Target="../slideLayouts/slideLayout552.xml"/><Relationship Id="rId16" Type="http://schemas.openxmlformats.org/officeDocument/2006/relationships/slideLayout" Target="../slideLayouts/slideLayout566.xml"/><Relationship Id="rId20" Type="http://schemas.openxmlformats.org/officeDocument/2006/relationships/slideLayout" Target="../slideLayouts/slideLayout570.xml"/><Relationship Id="rId29" Type="http://schemas.openxmlformats.org/officeDocument/2006/relationships/slideLayout" Target="../slideLayouts/slideLayout579.xml"/><Relationship Id="rId41" Type="http://schemas.openxmlformats.org/officeDocument/2006/relationships/theme" Target="../theme/theme19.xml"/><Relationship Id="rId1" Type="http://schemas.openxmlformats.org/officeDocument/2006/relationships/slideLayout" Target="../slideLayouts/slideLayout551.xml"/><Relationship Id="rId6" Type="http://schemas.openxmlformats.org/officeDocument/2006/relationships/slideLayout" Target="../slideLayouts/slideLayout556.xml"/><Relationship Id="rId11" Type="http://schemas.openxmlformats.org/officeDocument/2006/relationships/slideLayout" Target="../slideLayouts/slideLayout561.xml"/><Relationship Id="rId24" Type="http://schemas.openxmlformats.org/officeDocument/2006/relationships/slideLayout" Target="../slideLayouts/slideLayout574.xml"/><Relationship Id="rId32" Type="http://schemas.openxmlformats.org/officeDocument/2006/relationships/slideLayout" Target="../slideLayouts/slideLayout582.xml"/><Relationship Id="rId37" Type="http://schemas.openxmlformats.org/officeDocument/2006/relationships/slideLayout" Target="../slideLayouts/slideLayout587.xml"/><Relationship Id="rId40" Type="http://schemas.openxmlformats.org/officeDocument/2006/relationships/slideLayout" Target="../slideLayouts/slideLayout590.xml"/><Relationship Id="rId5" Type="http://schemas.openxmlformats.org/officeDocument/2006/relationships/slideLayout" Target="../slideLayouts/slideLayout555.xml"/><Relationship Id="rId15" Type="http://schemas.openxmlformats.org/officeDocument/2006/relationships/slideLayout" Target="../slideLayouts/slideLayout565.xml"/><Relationship Id="rId23" Type="http://schemas.openxmlformats.org/officeDocument/2006/relationships/slideLayout" Target="../slideLayouts/slideLayout573.xml"/><Relationship Id="rId28" Type="http://schemas.openxmlformats.org/officeDocument/2006/relationships/slideLayout" Target="../slideLayouts/slideLayout578.xml"/><Relationship Id="rId36" Type="http://schemas.openxmlformats.org/officeDocument/2006/relationships/slideLayout" Target="../slideLayouts/slideLayout586.xml"/><Relationship Id="rId10" Type="http://schemas.openxmlformats.org/officeDocument/2006/relationships/slideLayout" Target="../slideLayouts/slideLayout560.xml"/><Relationship Id="rId19" Type="http://schemas.openxmlformats.org/officeDocument/2006/relationships/slideLayout" Target="../slideLayouts/slideLayout569.xml"/><Relationship Id="rId31" Type="http://schemas.openxmlformats.org/officeDocument/2006/relationships/slideLayout" Target="../slideLayouts/slideLayout581.xml"/><Relationship Id="rId4" Type="http://schemas.openxmlformats.org/officeDocument/2006/relationships/slideLayout" Target="../slideLayouts/slideLayout554.xml"/><Relationship Id="rId9" Type="http://schemas.openxmlformats.org/officeDocument/2006/relationships/slideLayout" Target="../slideLayouts/slideLayout559.xml"/><Relationship Id="rId14" Type="http://schemas.openxmlformats.org/officeDocument/2006/relationships/slideLayout" Target="../slideLayouts/slideLayout564.xml"/><Relationship Id="rId22" Type="http://schemas.openxmlformats.org/officeDocument/2006/relationships/slideLayout" Target="../slideLayouts/slideLayout572.xml"/><Relationship Id="rId27" Type="http://schemas.openxmlformats.org/officeDocument/2006/relationships/slideLayout" Target="../slideLayouts/slideLayout577.xml"/><Relationship Id="rId30" Type="http://schemas.openxmlformats.org/officeDocument/2006/relationships/slideLayout" Target="../slideLayouts/slideLayout580.xml"/><Relationship Id="rId35" Type="http://schemas.openxmlformats.org/officeDocument/2006/relationships/slideLayout" Target="../slideLayouts/slideLayout58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8.xml"/><Relationship Id="rId13" Type="http://schemas.openxmlformats.org/officeDocument/2006/relationships/slideLayout" Target="../slideLayouts/slideLayout603.xml"/><Relationship Id="rId18" Type="http://schemas.openxmlformats.org/officeDocument/2006/relationships/slideLayout" Target="../slideLayouts/slideLayout608.xml"/><Relationship Id="rId26" Type="http://schemas.openxmlformats.org/officeDocument/2006/relationships/slideLayout" Target="../slideLayouts/slideLayout616.xml"/><Relationship Id="rId39" Type="http://schemas.openxmlformats.org/officeDocument/2006/relationships/slideLayout" Target="../slideLayouts/slideLayout629.xml"/><Relationship Id="rId3" Type="http://schemas.openxmlformats.org/officeDocument/2006/relationships/slideLayout" Target="../slideLayouts/slideLayout593.xml"/><Relationship Id="rId21" Type="http://schemas.openxmlformats.org/officeDocument/2006/relationships/slideLayout" Target="../slideLayouts/slideLayout611.xml"/><Relationship Id="rId34" Type="http://schemas.openxmlformats.org/officeDocument/2006/relationships/slideLayout" Target="../slideLayouts/slideLayout624.xml"/><Relationship Id="rId7" Type="http://schemas.openxmlformats.org/officeDocument/2006/relationships/slideLayout" Target="../slideLayouts/slideLayout597.xml"/><Relationship Id="rId12" Type="http://schemas.openxmlformats.org/officeDocument/2006/relationships/slideLayout" Target="../slideLayouts/slideLayout602.xml"/><Relationship Id="rId17" Type="http://schemas.openxmlformats.org/officeDocument/2006/relationships/slideLayout" Target="../slideLayouts/slideLayout607.xml"/><Relationship Id="rId25" Type="http://schemas.openxmlformats.org/officeDocument/2006/relationships/slideLayout" Target="../slideLayouts/slideLayout615.xml"/><Relationship Id="rId33" Type="http://schemas.openxmlformats.org/officeDocument/2006/relationships/slideLayout" Target="../slideLayouts/slideLayout623.xml"/><Relationship Id="rId38" Type="http://schemas.openxmlformats.org/officeDocument/2006/relationships/slideLayout" Target="../slideLayouts/slideLayout628.xml"/><Relationship Id="rId2" Type="http://schemas.openxmlformats.org/officeDocument/2006/relationships/slideLayout" Target="../slideLayouts/slideLayout592.xml"/><Relationship Id="rId16" Type="http://schemas.openxmlformats.org/officeDocument/2006/relationships/slideLayout" Target="../slideLayouts/slideLayout606.xml"/><Relationship Id="rId20" Type="http://schemas.openxmlformats.org/officeDocument/2006/relationships/slideLayout" Target="../slideLayouts/slideLayout610.xml"/><Relationship Id="rId29" Type="http://schemas.openxmlformats.org/officeDocument/2006/relationships/slideLayout" Target="../slideLayouts/slideLayout619.xml"/><Relationship Id="rId41" Type="http://schemas.openxmlformats.org/officeDocument/2006/relationships/theme" Target="../theme/theme20.xml"/><Relationship Id="rId1" Type="http://schemas.openxmlformats.org/officeDocument/2006/relationships/slideLayout" Target="../slideLayouts/slideLayout591.xml"/><Relationship Id="rId6" Type="http://schemas.openxmlformats.org/officeDocument/2006/relationships/slideLayout" Target="../slideLayouts/slideLayout596.xml"/><Relationship Id="rId11" Type="http://schemas.openxmlformats.org/officeDocument/2006/relationships/slideLayout" Target="../slideLayouts/slideLayout601.xml"/><Relationship Id="rId24" Type="http://schemas.openxmlformats.org/officeDocument/2006/relationships/slideLayout" Target="../slideLayouts/slideLayout614.xml"/><Relationship Id="rId32" Type="http://schemas.openxmlformats.org/officeDocument/2006/relationships/slideLayout" Target="../slideLayouts/slideLayout622.xml"/><Relationship Id="rId37" Type="http://schemas.openxmlformats.org/officeDocument/2006/relationships/slideLayout" Target="../slideLayouts/slideLayout627.xml"/><Relationship Id="rId40" Type="http://schemas.openxmlformats.org/officeDocument/2006/relationships/slideLayout" Target="../slideLayouts/slideLayout630.xml"/><Relationship Id="rId5" Type="http://schemas.openxmlformats.org/officeDocument/2006/relationships/slideLayout" Target="../slideLayouts/slideLayout595.xml"/><Relationship Id="rId15" Type="http://schemas.openxmlformats.org/officeDocument/2006/relationships/slideLayout" Target="../slideLayouts/slideLayout605.xml"/><Relationship Id="rId23" Type="http://schemas.openxmlformats.org/officeDocument/2006/relationships/slideLayout" Target="../slideLayouts/slideLayout613.xml"/><Relationship Id="rId28" Type="http://schemas.openxmlformats.org/officeDocument/2006/relationships/slideLayout" Target="../slideLayouts/slideLayout618.xml"/><Relationship Id="rId36" Type="http://schemas.openxmlformats.org/officeDocument/2006/relationships/slideLayout" Target="../slideLayouts/slideLayout626.xml"/><Relationship Id="rId10" Type="http://schemas.openxmlformats.org/officeDocument/2006/relationships/slideLayout" Target="../slideLayouts/slideLayout600.xml"/><Relationship Id="rId19" Type="http://schemas.openxmlformats.org/officeDocument/2006/relationships/slideLayout" Target="../slideLayouts/slideLayout609.xml"/><Relationship Id="rId31" Type="http://schemas.openxmlformats.org/officeDocument/2006/relationships/slideLayout" Target="../slideLayouts/slideLayout621.xml"/><Relationship Id="rId4" Type="http://schemas.openxmlformats.org/officeDocument/2006/relationships/slideLayout" Target="../slideLayouts/slideLayout594.xml"/><Relationship Id="rId9" Type="http://schemas.openxmlformats.org/officeDocument/2006/relationships/slideLayout" Target="../slideLayouts/slideLayout599.xml"/><Relationship Id="rId14" Type="http://schemas.openxmlformats.org/officeDocument/2006/relationships/slideLayout" Target="../slideLayouts/slideLayout604.xml"/><Relationship Id="rId22" Type="http://schemas.openxmlformats.org/officeDocument/2006/relationships/slideLayout" Target="../slideLayouts/slideLayout612.xml"/><Relationship Id="rId27" Type="http://schemas.openxmlformats.org/officeDocument/2006/relationships/slideLayout" Target="../slideLayouts/slideLayout617.xml"/><Relationship Id="rId30" Type="http://schemas.openxmlformats.org/officeDocument/2006/relationships/slideLayout" Target="../slideLayouts/slideLayout620.xml"/><Relationship Id="rId35" Type="http://schemas.openxmlformats.org/officeDocument/2006/relationships/slideLayout" Target="../slideLayouts/slideLayout62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8.xml"/><Relationship Id="rId13" Type="http://schemas.openxmlformats.org/officeDocument/2006/relationships/slideLayout" Target="../slideLayouts/slideLayout643.xml"/><Relationship Id="rId18" Type="http://schemas.openxmlformats.org/officeDocument/2006/relationships/slideLayout" Target="../slideLayouts/slideLayout648.xml"/><Relationship Id="rId26" Type="http://schemas.openxmlformats.org/officeDocument/2006/relationships/slideLayout" Target="../slideLayouts/slideLayout656.xml"/><Relationship Id="rId39" Type="http://schemas.openxmlformats.org/officeDocument/2006/relationships/slideLayout" Target="../slideLayouts/slideLayout669.xml"/><Relationship Id="rId3" Type="http://schemas.openxmlformats.org/officeDocument/2006/relationships/slideLayout" Target="../slideLayouts/slideLayout633.xml"/><Relationship Id="rId21" Type="http://schemas.openxmlformats.org/officeDocument/2006/relationships/slideLayout" Target="../slideLayouts/slideLayout651.xml"/><Relationship Id="rId34" Type="http://schemas.openxmlformats.org/officeDocument/2006/relationships/slideLayout" Target="../slideLayouts/slideLayout664.xml"/><Relationship Id="rId42" Type="http://schemas.openxmlformats.org/officeDocument/2006/relationships/theme" Target="../theme/theme21.xml"/><Relationship Id="rId7" Type="http://schemas.openxmlformats.org/officeDocument/2006/relationships/slideLayout" Target="../slideLayouts/slideLayout637.xml"/><Relationship Id="rId12" Type="http://schemas.openxmlformats.org/officeDocument/2006/relationships/slideLayout" Target="../slideLayouts/slideLayout642.xml"/><Relationship Id="rId17" Type="http://schemas.openxmlformats.org/officeDocument/2006/relationships/slideLayout" Target="../slideLayouts/slideLayout647.xml"/><Relationship Id="rId25" Type="http://schemas.openxmlformats.org/officeDocument/2006/relationships/slideLayout" Target="../slideLayouts/slideLayout655.xml"/><Relationship Id="rId33" Type="http://schemas.openxmlformats.org/officeDocument/2006/relationships/slideLayout" Target="../slideLayouts/slideLayout663.xml"/><Relationship Id="rId38" Type="http://schemas.openxmlformats.org/officeDocument/2006/relationships/slideLayout" Target="../slideLayouts/slideLayout668.xml"/><Relationship Id="rId2" Type="http://schemas.openxmlformats.org/officeDocument/2006/relationships/slideLayout" Target="../slideLayouts/slideLayout632.xml"/><Relationship Id="rId16" Type="http://schemas.openxmlformats.org/officeDocument/2006/relationships/slideLayout" Target="../slideLayouts/slideLayout646.xml"/><Relationship Id="rId20" Type="http://schemas.openxmlformats.org/officeDocument/2006/relationships/slideLayout" Target="../slideLayouts/slideLayout650.xml"/><Relationship Id="rId29" Type="http://schemas.openxmlformats.org/officeDocument/2006/relationships/slideLayout" Target="../slideLayouts/slideLayout659.xml"/><Relationship Id="rId41" Type="http://schemas.openxmlformats.org/officeDocument/2006/relationships/slideLayout" Target="../slideLayouts/slideLayout671.xml"/><Relationship Id="rId1" Type="http://schemas.openxmlformats.org/officeDocument/2006/relationships/slideLayout" Target="../slideLayouts/slideLayout631.xml"/><Relationship Id="rId6" Type="http://schemas.openxmlformats.org/officeDocument/2006/relationships/slideLayout" Target="../slideLayouts/slideLayout636.xml"/><Relationship Id="rId11" Type="http://schemas.openxmlformats.org/officeDocument/2006/relationships/slideLayout" Target="../slideLayouts/slideLayout641.xml"/><Relationship Id="rId24" Type="http://schemas.openxmlformats.org/officeDocument/2006/relationships/slideLayout" Target="../slideLayouts/slideLayout654.xml"/><Relationship Id="rId32" Type="http://schemas.openxmlformats.org/officeDocument/2006/relationships/slideLayout" Target="../slideLayouts/slideLayout662.xml"/><Relationship Id="rId37" Type="http://schemas.openxmlformats.org/officeDocument/2006/relationships/slideLayout" Target="../slideLayouts/slideLayout667.xml"/><Relationship Id="rId40" Type="http://schemas.openxmlformats.org/officeDocument/2006/relationships/slideLayout" Target="../slideLayouts/slideLayout670.xml"/><Relationship Id="rId5" Type="http://schemas.openxmlformats.org/officeDocument/2006/relationships/slideLayout" Target="../slideLayouts/slideLayout635.xml"/><Relationship Id="rId15" Type="http://schemas.openxmlformats.org/officeDocument/2006/relationships/slideLayout" Target="../slideLayouts/slideLayout645.xml"/><Relationship Id="rId23" Type="http://schemas.openxmlformats.org/officeDocument/2006/relationships/slideLayout" Target="../slideLayouts/slideLayout653.xml"/><Relationship Id="rId28" Type="http://schemas.openxmlformats.org/officeDocument/2006/relationships/slideLayout" Target="../slideLayouts/slideLayout658.xml"/><Relationship Id="rId36" Type="http://schemas.openxmlformats.org/officeDocument/2006/relationships/slideLayout" Target="../slideLayouts/slideLayout666.xml"/><Relationship Id="rId10" Type="http://schemas.openxmlformats.org/officeDocument/2006/relationships/slideLayout" Target="../slideLayouts/slideLayout640.xml"/><Relationship Id="rId19" Type="http://schemas.openxmlformats.org/officeDocument/2006/relationships/slideLayout" Target="../slideLayouts/slideLayout649.xml"/><Relationship Id="rId31" Type="http://schemas.openxmlformats.org/officeDocument/2006/relationships/slideLayout" Target="../slideLayouts/slideLayout661.xml"/><Relationship Id="rId4" Type="http://schemas.openxmlformats.org/officeDocument/2006/relationships/slideLayout" Target="../slideLayouts/slideLayout634.xml"/><Relationship Id="rId9" Type="http://schemas.openxmlformats.org/officeDocument/2006/relationships/slideLayout" Target="../slideLayouts/slideLayout639.xml"/><Relationship Id="rId14" Type="http://schemas.openxmlformats.org/officeDocument/2006/relationships/slideLayout" Target="../slideLayouts/slideLayout644.xml"/><Relationship Id="rId22" Type="http://schemas.openxmlformats.org/officeDocument/2006/relationships/slideLayout" Target="../slideLayouts/slideLayout652.xml"/><Relationship Id="rId27" Type="http://schemas.openxmlformats.org/officeDocument/2006/relationships/slideLayout" Target="../slideLayouts/slideLayout657.xml"/><Relationship Id="rId30" Type="http://schemas.openxmlformats.org/officeDocument/2006/relationships/slideLayout" Target="../slideLayouts/slideLayout660.xml"/><Relationship Id="rId35" Type="http://schemas.openxmlformats.org/officeDocument/2006/relationships/slideLayout" Target="../slideLayouts/slideLayout66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9.xml"/><Relationship Id="rId13" Type="http://schemas.openxmlformats.org/officeDocument/2006/relationships/slideLayout" Target="../slideLayouts/slideLayout684.xml"/><Relationship Id="rId18" Type="http://schemas.openxmlformats.org/officeDocument/2006/relationships/slideLayout" Target="../slideLayouts/slideLayout689.xml"/><Relationship Id="rId26" Type="http://schemas.openxmlformats.org/officeDocument/2006/relationships/slideLayout" Target="../slideLayouts/slideLayout697.xml"/><Relationship Id="rId39" Type="http://schemas.openxmlformats.org/officeDocument/2006/relationships/slideLayout" Target="../slideLayouts/slideLayout710.xml"/><Relationship Id="rId3" Type="http://schemas.openxmlformats.org/officeDocument/2006/relationships/slideLayout" Target="../slideLayouts/slideLayout674.xml"/><Relationship Id="rId21" Type="http://schemas.openxmlformats.org/officeDocument/2006/relationships/slideLayout" Target="../slideLayouts/slideLayout692.xml"/><Relationship Id="rId34" Type="http://schemas.openxmlformats.org/officeDocument/2006/relationships/slideLayout" Target="../slideLayouts/slideLayout705.xml"/><Relationship Id="rId42" Type="http://schemas.openxmlformats.org/officeDocument/2006/relationships/theme" Target="../theme/theme22.xml"/><Relationship Id="rId7" Type="http://schemas.openxmlformats.org/officeDocument/2006/relationships/slideLayout" Target="../slideLayouts/slideLayout678.xml"/><Relationship Id="rId12" Type="http://schemas.openxmlformats.org/officeDocument/2006/relationships/slideLayout" Target="../slideLayouts/slideLayout683.xml"/><Relationship Id="rId17" Type="http://schemas.openxmlformats.org/officeDocument/2006/relationships/slideLayout" Target="../slideLayouts/slideLayout688.xml"/><Relationship Id="rId25" Type="http://schemas.openxmlformats.org/officeDocument/2006/relationships/slideLayout" Target="../slideLayouts/slideLayout696.xml"/><Relationship Id="rId33" Type="http://schemas.openxmlformats.org/officeDocument/2006/relationships/slideLayout" Target="../slideLayouts/slideLayout704.xml"/><Relationship Id="rId38" Type="http://schemas.openxmlformats.org/officeDocument/2006/relationships/slideLayout" Target="../slideLayouts/slideLayout709.xml"/><Relationship Id="rId2" Type="http://schemas.openxmlformats.org/officeDocument/2006/relationships/slideLayout" Target="../slideLayouts/slideLayout673.xml"/><Relationship Id="rId16" Type="http://schemas.openxmlformats.org/officeDocument/2006/relationships/slideLayout" Target="../slideLayouts/slideLayout687.xml"/><Relationship Id="rId20" Type="http://schemas.openxmlformats.org/officeDocument/2006/relationships/slideLayout" Target="../slideLayouts/slideLayout691.xml"/><Relationship Id="rId29" Type="http://schemas.openxmlformats.org/officeDocument/2006/relationships/slideLayout" Target="../slideLayouts/slideLayout700.xml"/><Relationship Id="rId41" Type="http://schemas.openxmlformats.org/officeDocument/2006/relationships/slideLayout" Target="../slideLayouts/slideLayout712.xml"/><Relationship Id="rId1" Type="http://schemas.openxmlformats.org/officeDocument/2006/relationships/slideLayout" Target="../slideLayouts/slideLayout672.xml"/><Relationship Id="rId6" Type="http://schemas.openxmlformats.org/officeDocument/2006/relationships/slideLayout" Target="../slideLayouts/slideLayout677.xml"/><Relationship Id="rId11" Type="http://schemas.openxmlformats.org/officeDocument/2006/relationships/slideLayout" Target="../slideLayouts/slideLayout682.xml"/><Relationship Id="rId24" Type="http://schemas.openxmlformats.org/officeDocument/2006/relationships/slideLayout" Target="../slideLayouts/slideLayout695.xml"/><Relationship Id="rId32" Type="http://schemas.openxmlformats.org/officeDocument/2006/relationships/slideLayout" Target="../slideLayouts/slideLayout703.xml"/><Relationship Id="rId37" Type="http://schemas.openxmlformats.org/officeDocument/2006/relationships/slideLayout" Target="../slideLayouts/slideLayout708.xml"/><Relationship Id="rId40" Type="http://schemas.openxmlformats.org/officeDocument/2006/relationships/slideLayout" Target="../slideLayouts/slideLayout711.xml"/><Relationship Id="rId5" Type="http://schemas.openxmlformats.org/officeDocument/2006/relationships/slideLayout" Target="../slideLayouts/slideLayout676.xml"/><Relationship Id="rId15" Type="http://schemas.openxmlformats.org/officeDocument/2006/relationships/slideLayout" Target="../slideLayouts/slideLayout686.xml"/><Relationship Id="rId23" Type="http://schemas.openxmlformats.org/officeDocument/2006/relationships/slideLayout" Target="../slideLayouts/slideLayout694.xml"/><Relationship Id="rId28" Type="http://schemas.openxmlformats.org/officeDocument/2006/relationships/slideLayout" Target="../slideLayouts/slideLayout699.xml"/><Relationship Id="rId36" Type="http://schemas.openxmlformats.org/officeDocument/2006/relationships/slideLayout" Target="../slideLayouts/slideLayout707.xml"/><Relationship Id="rId10" Type="http://schemas.openxmlformats.org/officeDocument/2006/relationships/slideLayout" Target="../slideLayouts/slideLayout681.xml"/><Relationship Id="rId19" Type="http://schemas.openxmlformats.org/officeDocument/2006/relationships/slideLayout" Target="../slideLayouts/slideLayout690.xml"/><Relationship Id="rId31" Type="http://schemas.openxmlformats.org/officeDocument/2006/relationships/slideLayout" Target="../slideLayouts/slideLayout702.xml"/><Relationship Id="rId4" Type="http://schemas.openxmlformats.org/officeDocument/2006/relationships/slideLayout" Target="../slideLayouts/slideLayout675.xml"/><Relationship Id="rId9" Type="http://schemas.openxmlformats.org/officeDocument/2006/relationships/slideLayout" Target="../slideLayouts/slideLayout680.xml"/><Relationship Id="rId14" Type="http://schemas.openxmlformats.org/officeDocument/2006/relationships/slideLayout" Target="../slideLayouts/slideLayout685.xml"/><Relationship Id="rId22" Type="http://schemas.openxmlformats.org/officeDocument/2006/relationships/slideLayout" Target="../slideLayouts/slideLayout693.xml"/><Relationship Id="rId27" Type="http://schemas.openxmlformats.org/officeDocument/2006/relationships/slideLayout" Target="../slideLayouts/slideLayout698.xml"/><Relationship Id="rId30" Type="http://schemas.openxmlformats.org/officeDocument/2006/relationships/slideLayout" Target="../slideLayouts/slideLayout701.xml"/><Relationship Id="rId35" Type="http://schemas.openxmlformats.org/officeDocument/2006/relationships/slideLayout" Target="../slideLayouts/slideLayout706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0.xml"/><Relationship Id="rId13" Type="http://schemas.openxmlformats.org/officeDocument/2006/relationships/slideLayout" Target="../slideLayouts/slideLayout725.xml"/><Relationship Id="rId18" Type="http://schemas.openxmlformats.org/officeDocument/2006/relationships/slideLayout" Target="../slideLayouts/slideLayout730.xml"/><Relationship Id="rId26" Type="http://schemas.openxmlformats.org/officeDocument/2006/relationships/slideLayout" Target="../slideLayouts/slideLayout738.xml"/><Relationship Id="rId39" Type="http://schemas.openxmlformats.org/officeDocument/2006/relationships/slideLayout" Target="../slideLayouts/slideLayout751.xml"/><Relationship Id="rId3" Type="http://schemas.openxmlformats.org/officeDocument/2006/relationships/slideLayout" Target="../slideLayouts/slideLayout715.xml"/><Relationship Id="rId21" Type="http://schemas.openxmlformats.org/officeDocument/2006/relationships/slideLayout" Target="../slideLayouts/slideLayout733.xml"/><Relationship Id="rId34" Type="http://schemas.openxmlformats.org/officeDocument/2006/relationships/slideLayout" Target="../slideLayouts/slideLayout746.xml"/><Relationship Id="rId7" Type="http://schemas.openxmlformats.org/officeDocument/2006/relationships/slideLayout" Target="../slideLayouts/slideLayout719.xml"/><Relationship Id="rId12" Type="http://schemas.openxmlformats.org/officeDocument/2006/relationships/slideLayout" Target="../slideLayouts/slideLayout724.xml"/><Relationship Id="rId17" Type="http://schemas.openxmlformats.org/officeDocument/2006/relationships/slideLayout" Target="../slideLayouts/slideLayout729.xml"/><Relationship Id="rId25" Type="http://schemas.openxmlformats.org/officeDocument/2006/relationships/slideLayout" Target="../slideLayouts/slideLayout737.xml"/><Relationship Id="rId33" Type="http://schemas.openxmlformats.org/officeDocument/2006/relationships/slideLayout" Target="../slideLayouts/slideLayout745.xml"/><Relationship Id="rId38" Type="http://schemas.openxmlformats.org/officeDocument/2006/relationships/slideLayout" Target="../slideLayouts/slideLayout750.xml"/><Relationship Id="rId2" Type="http://schemas.openxmlformats.org/officeDocument/2006/relationships/slideLayout" Target="../slideLayouts/slideLayout714.xml"/><Relationship Id="rId16" Type="http://schemas.openxmlformats.org/officeDocument/2006/relationships/slideLayout" Target="../slideLayouts/slideLayout728.xml"/><Relationship Id="rId20" Type="http://schemas.openxmlformats.org/officeDocument/2006/relationships/slideLayout" Target="../slideLayouts/slideLayout732.xml"/><Relationship Id="rId29" Type="http://schemas.openxmlformats.org/officeDocument/2006/relationships/slideLayout" Target="../slideLayouts/slideLayout741.xml"/><Relationship Id="rId41" Type="http://schemas.openxmlformats.org/officeDocument/2006/relationships/theme" Target="../theme/theme23.xml"/><Relationship Id="rId1" Type="http://schemas.openxmlformats.org/officeDocument/2006/relationships/slideLayout" Target="../slideLayouts/slideLayout713.xml"/><Relationship Id="rId6" Type="http://schemas.openxmlformats.org/officeDocument/2006/relationships/slideLayout" Target="../slideLayouts/slideLayout718.xml"/><Relationship Id="rId11" Type="http://schemas.openxmlformats.org/officeDocument/2006/relationships/slideLayout" Target="../slideLayouts/slideLayout723.xml"/><Relationship Id="rId24" Type="http://schemas.openxmlformats.org/officeDocument/2006/relationships/slideLayout" Target="../slideLayouts/slideLayout736.xml"/><Relationship Id="rId32" Type="http://schemas.openxmlformats.org/officeDocument/2006/relationships/slideLayout" Target="../slideLayouts/slideLayout744.xml"/><Relationship Id="rId37" Type="http://schemas.openxmlformats.org/officeDocument/2006/relationships/slideLayout" Target="../slideLayouts/slideLayout749.xml"/><Relationship Id="rId40" Type="http://schemas.openxmlformats.org/officeDocument/2006/relationships/slideLayout" Target="../slideLayouts/slideLayout752.xml"/><Relationship Id="rId5" Type="http://schemas.openxmlformats.org/officeDocument/2006/relationships/slideLayout" Target="../slideLayouts/slideLayout717.xml"/><Relationship Id="rId15" Type="http://schemas.openxmlformats.org/officeDocument/2006/relationships/slideLayout" Target="../slideLayouts/slideLayout727.xml"/><Relationship Id="rId23" Type="http://schemas.openxmlformats.org/officeDocument/2006/relationships/slideLayout" Target="../slideLayouts/slideLayout735.xml"/><Relationship Id="rId28" Type="http://schemas.openxmlformats.org/officeDocument/2006/relationships/slideLayout" Target="../slideLayouts/slideLayout740.xml"/><Relationship Id="rId36" Type="http://schemas.openxmlformats.org/officeDocument/2006/relationships/slideLayout" Target="../slideLayouts/slideLayout748.xml"/><Relationship Id="rId10" Type="http://schemas.openxmlformats.org/officeDocument/2006/relationships/slideLayout" Target="../slideLayouts/slideLayout722.xml"/><Relationship Id="rId19" Type="http://schemas.openxmlformats.org/officeDocument/2006/relationships/slideLayout" Target="../slideLayouts/slideLayout731.xml"/><Relationship Id="rId31" Type="http://schemas.openxmlformats.org/officeDocument/2006/relationships/slideLayout" Target="../slideLayouts/slideLayout743.xml"/><Relationship Id="rId4" Type="http://schemas.openxmlformats.org/officeDocument/2006/relationships/slideLayout" Target="../slideLayouts/slideLayout716.xml"/><Relationship Id="rId9" Type="http://schemas.openxmlformats.org/officeDocument/2006/relationships/slideLayout" Target="../slideLayouts/slideLayout721.xml"/><Relationship Id="rId14" Type="http://schemas.openxmlformats.org/officeDocument/2006/relationships/slideLayout" Target="../slideLayouts/slideLayout726.xml"/><Relationship Id="rId22" Type="http://schemas.openxmlformats.org/officeDocument/2006/relationships/slideLayout" Target="../slideLayouts/slideLayout734.xml"/><Relationship Id="rId27" Type="http://schemas.openxmlformats.org/officeDocument/2006/relationships/slideLayout" Target="../slideLayouts/slideLayout739.xml"/><Relationship Id="rId30" Type="http://schemas.openxmlformats.org/officeDocument/2006/relationships/slideLayout" Target="../slideLayouts/slideLayout742.xml"/><Relationship Id="rId35" Type="http://schemas.openxmlformats.org/officeDocument/2006/relationships/slideLayout" Target="../slideLayouts/slideLayout747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0.xml"/><Relationship Id="rId13" Type="http://schemas.openxmlformats.org/officeDocument/2006/relationships/slideLayout" Target="../slideLayouts/slideLayout765.xml"/><Relationship Id="rId3" Type="http://schemas.openxmlformats.org/officeDocument/2006/relationships/slideLayout" Target="../slideLayouts/slideLayout755.xml"/><Relationship Id="rId7" Type="http://schemas.openxmlformats.org/officeDocument/2006/relationships/slideLayout" Target="../slideLayouts/slideLayout759.xml"/><Relationship Id="rId12" Type="http://schemas.openxmlformats.org/officeDocument/2006/relationships/slideLayout" Target="../slideLayouts/slideLayout764.xml"/><Relationship Id="rId2" Type="http://schemas.openxmlformats.org/officeDocument/2006/relationships/slideLayout" Target="../slideLayouts/slideLayout75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53.xml"/><Relationship Id="rId6" Type="http://schemas.openxmlformats.org/officeDocument/2006/relationships/slideLayout" Target="../slideLayouts/slideLayout758.xml"/><Relationship Id="rId11" Type="http://schemas.openxmlformats.org/officeDocument/2006/relationships/slideLayout" Target="../slideLayouts/slideLayout763.xml"/><Relationship Id="rId5" Type="http://schemas.openxmlformats.org/officeDocument/2006/relationships/slideLayout" Target="../slideLayouts/slideLayout757.xml"/><Relationship Id="rId15" Type="http://schemas.openxmlformats.org/officeDocument/2006/relationships/theme" Target="../theme/theme24.xml"/><Relationship Id="rId10" Type="http://schemas.openxmlformats.org/officeDocument/2006/relationships/slideLayout" Target="../slideLayouts/slideLayout762.xml"/><Relationship Id="rId4" Type="http://schemas.openxmlformats.org/officeDocument/2006/relationships/slideLayout" Target="../slideLayouts/slideLayout756.xml"/><Relationship Id="rId9" Type="http://schemas.openxmlformats.org/officeDocument/2006/relationships/slideLayout" Target="../slideLayouts/slideLayout761.xml"/><Relationship Id="rId14" Type="http://schemas.openxmlformats.org/officeDocument/2006/relationships/slideLayout" Target="../slideLayouts/slideLayout7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26" Type="http://schemas.openxmlformats.org/officeDocument/2006/relationships/slideLayout" Target="../slideLayouts/slideLayout96.xml"/><Relationship Id="rId39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73.xml"/><Relationship Id="rId21" Type="http://schemas.openxmlformats.org/officeDocument/2006/relationships/slideLayout" Target="../slideLayouts/slideLayout91.xml"/><Relationship Id="rId3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5" Type="http://schemas.openxmlformats.org/officeDocument/2006/relationships/slideLayout" Target="../slideLayouts/slideLayout95.xml"/><Relationship Id="rId33" Type="http://schemas.openxmlformats.org/officeDocument/2006/relationships/slideLayout" Target="../slideLayouts/slideLayout103.xml"/><Relationship Id="rId38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99.xml"/><Relationship Id="rId41" Type="http://schemas.openxmlformats.org/officeDocument/2006/relationships/theme" Target="../theme/theme7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24" Type="http://schemas.openxmlformats.org/officeDocument/2006/relationships/slideLayout" Target="../slideLayouts/slideLayout94.xml"/><Relationship Id="rId32" Type="http://schemas.openxmlformats.org/officeDocument/2006/relationships/slideLayout" Target="../slideLayouts/slideLayout102.xml"/><Relationship Id="rId37" Type="http://schemas.openxmlformats.org/officeDocument/2006/relationships/slideLayout" Target="../slideLayouts/slideLayout107.xml"/><Relationship Id="rId40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23" Type="http://schemas.openxmlformats.org/officeDocument/2006/relationships/slideLayout" Target="../slideLayouts/slideLayout93.xml"/><Relationship Id="rId28" Type="http://schemas.openxmlformats.org/officeDocument/2006/relationships/slideLayout" Target="../slideLayouts/slideLayout98.xml"/><Relationship Id="rId3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3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Relationship Id="rId22" Type="http://schemas.openxmlformats.org/officeDocument/2006/relationships/slideLayout" Target="../slideLayouts/slideLayout92.xml"/><Relationship Id="rId27" Type="http://schemas.openxmlformats.org/officeDocument/2006/relationships/slideLayout" Target="../slideLayouts/slideLayout97.xml"/><Relationship Id="rId30" Type="http://schemas.openxmlformats.org/officeDocument/2006/relationships/slideLayout" Target="../slideLayouts/slideLayout100.xml"/><Relationship Id="rId35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slideLayout" Target="../slideLayouts/slideLayout123.xml"/><Relationship Id="rId18" Type="http://schemas.openxmlformats.org/officeDocument/2006/relationships/slideLayout" Target="../slideLayouts/slideLayout128.xml"/><Relationship Id="rId26" Type="http://schemas.openxmlformats.org/officeDocument/2006/relationships/slideLayout" Target="../slideLayouts/slideLayout136.xml"/><Relationship Id="rId39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131.xml"/><Relationship Id="rId34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17" Type="http://schemas.openxmlformats.org/officeDocument/2006/relationships/slideLayout" Target="../slideLayouts/slideLayout127.xml"/><Relationship Id="rId25" Type="http://schemas.openxmlformats.org/officeDocument/2006/relationships/slideLayout" Target="../slideLayouts/slideLayout135.xml"/><Relationship Id="rId33" Type="http://schemas.openxmlformats.org/officeDocument/2006/relationships/slideLayout" Target="../slideLayouts/slideLayout143.xml"/><Relationship Id="rId38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26.xml"/><Relationship Id="rId20" Type="http://schemas.openxmlformats.org/officeDocument/2006/relationships/slideLayout" Target="../slideLayouts/slideLayout130.xml"/><Relationship Id="rId29" Type="http://schemas.openxmlformats.org/officeDocument/2006/relationships/slideLayout" Target="../slideLayouts/slideLayout139.xml"/><Relationship Id="rId41" Type="http://schemas.openxmlformats.org/officeDocument/2006/relationships/theme" Target="../theme/theme8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24" Type="http://schemas.openxmlformats.org/officeDocument/2006/relationships/slideLayout" Target="../slideLayouts/slideLayout134.xml"/><Relationship Id="rId32" Type="http://schemas.openxmlformats.org/officeDocument/2006/relationships/slideLayout" Target="../slideLayouts/slideLayout142.xml"/><Relationship Id="rId37" Type="http://schemas.openxmlformats.org/officeDocument/2006/relationships/slideLayout" Target="../slideLayouts/slideLayout147.xml"/><Relationship Id="rId40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15.xml"/><Relationship Id="rId15" Type="http://schemas.openxmlformats.org/officeDocument/2006/relationships/slideLayout" Target="../slideLayouts/slideLayout125.xml"/><Relationship Id="rId23" Type="http://schemas.openxmlformats.org/officeDocument/2006/relationships/slideLayout" Target="../slideLayouts/slideLayout133.xml"/><Relationship Id="rId28" Type="http://schemas.openxmlformats.org/officeDocument/2006/relationships/slideLayout" Target="../slideLayouts/slideLayout138.xml"/><Relationship Id="rId36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20.xml"/><Relationship Id="rId19" Type="http://schemas.openxmlformats.org/officeDocument/2006/relationships/slideLayout" Target="../slideLayouts/slideLayout129.xml"/><Relationship Id="rId31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slideLayout" Target="../slideLayouts/slideLayout124.xml"/><Relationship Id="rId22" Type="http://schemas.openxmlformats.org/officeDocument/2006/relationships/slideLayout" Target="../slideLayouts/slideLayout132.xml"/><Relationship Id="rId27" Type="http://schemas.openxmlformats.org/officeDocument/2006/relationships/slideLayout" Target="../slideLayouts/slideLayout137.xml"/><Relationship Id="rId30" Type="http://schemas.openxmlformats.org/officeDocument/2006/relationships/slideLayout" Target="../slideLayouts/slideLayout140.xml"/><Relationship Id="rId35" Type="http://schemas.openxmlformats.org/officeDocument/2006/relationships/slideLayout" Target="../slideLayouts/slideLayout14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slideLayout" Target="../slideLayouts/slideLayout176.xml"/><Relationship Id="rId39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71.xml"/><Relationship Id="rId34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slideLayout" Target="../slideLayouts/slideLayout175.xml"/><Relationship Id="rId33" Type="http://schemas.openxmlformats.org/officeDocument/2006/relationships/slideLayout" Target="../slideLayouts/slideLayout183.xml"/><Relationship Id="rId38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79.xml"/><Relationship Id="rId41" Type="http://schemas.openxmlformats.org/officeDocument/2006/relationships/theme" Target="../theme/theme9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slideLayout" Target="../slideLayouts/slideLayout174.xml"/><Relationship Id="rId32" Type="http://schemas.openxmlformats.org/officeDocument/2006/relationships/slideLayout" Target="../slideLayouts/slideLayout182.xml"/><Relationship Id="rId37" Type="http://schemas.openxmlformats.org/officeDocument/2006/relationships/slideLayout" Target="../slideLayouts/slideLayout187.xml"/><Relationship Id="rId40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slideLayout" Target="../slideLayouts/slideLayout178.xml"/><Relationship Id="rId36" Type="http://schemas.openxmlformats.org/officeDocument/2006/relationships/slideLayout" Target="../slideLayouts/slideLayout186.xml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31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slideLayout" Target="../slideLayouts/slideLayout177.xml"/><Relationship Id="rId30" Type="http://schemas.openxmlformats.org/officeDocument/2006/relationships/slideLayout" Target="../slideLayouts/slideLayout180.xml"/><Relationship Id="rId35" Type="http://schemas.openxmlformats.org/officeDocument/2006/relationships/slideLayout" Target="../slideLayouts/slideLayout1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00800"/>
            <a:ext cx="7772400" cy="457200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61125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524000" y="152400"/>
            <a:ext cx="5807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/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95400" y="152400"/>
            <a:ext cx="617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4103" name="Picture 15" descr="BioE_footer_long_gradient"/>
          <p:cNvPicPr>
            <a:picLocks noChangeAspect="1" noChangeArrowheads="1"/>
          </p:cNvPicPr>
          <p:nvPr/>
        </p:nvPicPr>
        <p:blipFill>
          <a:blip r:embed="rId15" cstate="print"/>
          <a:srcRect l="69812" t="22223" r="7547" b="11111"/>
          <a:stretch>
            <a:fillRect/>
          </a:stretch>
        </p:blipFill>
        <p:spPr bwMode="auto">
          <a:xfrm>
            <a:off x="0" y="6248400"/>
            <a:ext cx="1371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496" r:id="rId1"/>
    <p:sldLayoutId id="2147519497" r:id="rId2"/>
    <p:sldLayoutId id="2147519243" r:id="rId3"/>
    <p:sldLayoutId id="2147519244" r:id="rId4"/>
    <p:sldLayoutId id="2147519245" r:id="rId5"/>
    <p:sldLayoutId id="2147519246" r:id="rId6"/>
    <p:sldLayoutId id="2147519247" r:id="rId7"/>
    <p:sldLayoutId id="2147519248" r:id="rId8"/>
    <p:sldLayoutId id="2147519249" r:id="rId9"/>
    <p:sldLayoutId id="2147519250" r:id="rId10"/>
    <p:sldLayoutId id="2147519251" r:id="rId11"/>
    <p:sldLayoutId id="2147519252" r:id="rId12"/>
    <p:sldLayoutId id="2147519253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0B092B5-B4C4-4C9E-B03D-4F722898333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4C9FFB9-4983-4ABC-9C55-892AE91BE6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42" r:id="rId1"/>
    <p:sldLayoutId id="2147519343" r:id="rId2"/>
    <p:sldLayoutId id="2147519344" r:id="rId3"/>
    <p:sldLayoutId id="2147519345" r:id="rId4"/>
    <p:sldLayoutId id="2147519346" r:id="rId5"/>
    <p:sldLayoutId id="2147519347" r:id="rId6"/>
    <p:sldLayoutId id="2147519348" r:id="rId7"/>
    <p:sldLayoutId id="2147519349" r:id="rId8"/>
    <p:sldLayoutId id="2147519350" r:id="rId9"/>
    <p:sldLayoutId id="2147519351" r:id="rId10"/>
    <p:sldLayoutId id="2147519352" r:id="rId11"/>
    <p:sldLayoutId id="2147519589" r:id="rId12"/>
    <p:sldLayoutId id="2147519590" r:id="rId13"/>
    <p:sldLayoutId id="2147519591" r:id="rId14"/>
    <p:sldLayoutId id="2147519592" r:id="rId15"/>
    <p:sldLayoutId id="2147519593" r:id="rId16"/>
    <p:sldLayoutId id="2147519594" r:id="rId17"/>
    <p:sldLayoutId id="2147519595" r:id="rId18"/>
    <p:sldLayoutId id="2147519596" r:id="rId19"/>
    <p:sldLayoutId id="2147519597" r:id="rId20"/>
    <p:sldLayoutId id="2147519598" r:id="rId21"/>
    <p:sldLayoutId id="2147519599" r:id="rId22"/>
    <p:sldLayoutId id="2147519600" r:id="rId23"/>
    <p:sldLayoutId id="2147519601" r:id="rId24"/>
    <p:sldLayoutId id="2147519602" r:id="rId25"/>
    <p:sldLayoutId id="2147519603" r:id="rId26"/>
    <p:sldLayoutId id="2147519604" r:id="rId27"/>
    <p:sldLayoutId id="2147519605" r:id="rId28"/>
    <p:sldLayoutId id="2147519606" r:id="rId29"/>
    <p:sldLayoutId id="2147519607" r:id="rId30"/>
    <p:sldLayoutId id="2147519608" r:id="rId31"/>
    <p:sldLayoutId id="2147519609" r:id="rId32"/>
    <p:sldLayoutId id="2147519610" r:id="rId33"/>
    <p:sldLayoutId id="2147519611" r:id="rId34"/>
    <p:sldLayoutId id="2147519612" r:id="rId35"/>
    <p:sldLayoutId id="2147519613" r:id="rId36"/>
    <p:sldLayoutId id="2147519614" r:id="rId37"/>
    <p:sldLayoutId id="2147519615" r:id="rId38"/>
    <p:sldLayoutId id="2147519616" r:id="rId39"/>
    <p:sldLayoutId id="2147519617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888A06D-3704-4AA8-AB04-BE18275599F5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2E97344-9BDF-47A3-862B-2C9BB4178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53" r:id="rId1"/>
    <p:sldLayoutId id="2147519354" r:id="rId2"/>
    <p:sldLayoutId id="2147519355" r:id="rId3"/>
    <p:sldLayoutId id="2147519356" r:id="rId4"/>
    <p:sldLayoutId id="2147519357" r:id="rId5"/>
    <p:sldLayoutId id="2147519358" r:id="rId6"/>
    <p:sldLayoutId id="2147519359" r:id="rId7"/>
    <p:sldLayoutId id="2147519360" r:id="rId8"/>
    <p:sldLayoutId id="2147519361" r:id="rId9"/>
    <p:sldLayoutId id="2147519362" r:id="rId10"/>
    <p:sldLayoutId id="2147519363" r:id="rId11"/>
    <p:sldLayoutId id="2147519618" r:id="rId12"/>
    <p:sldLayoutId id="2147519619" r:id="rId13"/>
    <p:sldLayoutId id="2147519620" r:id="rId14"/>
    <p:sldLayoutId id="2147519621" r:id="rId15"/>
    <p:sldLayoutId id="2147519622" r:id="rId16"/>
    <p:sldLayoutId id="2147519624" r:id="rId17"/>
    <p:sldLayoutId id="2147519625" r:id="rId18"/>
    <p:sldLayoutId id="2147519626" r:id="rId19"/>
    <p:sldLayoutId id="2147519627" r:id="rId20"/>
    <p:sldLayoutId id="2147519628" r:id="rId21"/>
    <p:sldLayoutId id="2147519629" r:id="rId22"/>
    <p:sldLayoutId id="2147519630" r:id="rId23"/>
    <p:sldLayoutId id="2147519631" r:id="rId24"/>
    <p:sldLayoutId id="2147519632" r:id="rId25"/>
    <p:sldLayoutId id="2147519633" r:id="rId26"/>
    <p:sldLayoutId id="2147519634" r:id="rId27"/>
    <p:sldLayoutId id="2147519635" r:id="rId28"/>
    <p:sldLayoutId id="2147519636" r:id="rId29"/>
    <p:sldLayoutId id="2147519637" r:id="rId30"/>
    <p:sldLayoutId id="2147519638" r:id="rId31"/>
    <p:sldLayoutId id="2147519639" r:id="rId32"/>
    <p:sldLayoutId id="2147519640" r:id="rId33"/>
    <p:sldLayoutId id="2147519641" r:id="rId34"/>
    <p:sldLayoutId id="2147519642" r:id="rId35"/>
    <p:sldLayoutId id="2147519643" r:id="rId36"/>
    <p:sldLayoutId id="2147519644" r:id="rId37"/>
    <p:sldLayoutId id="2147519645" r:id="rId38"/>
    <p:sldLayoutId id="2147519646" r:id="rId39"/>
    <p:sldLayoutId id="2147519647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460FE6DA-DC4E-42EB-8027-2570F664FCCE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AF13D682-E549-40A6-8F84-642555744F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64" r:id="rId1"/>
    <p:sldLayoutId id="2147519365" r:id="rId2"/>
    <p:sldLayoutId id="2147519366" r:id="rId3"/>
    <p:sldLayoutId id="2147519367" r:id="rId4"/>
    <p:sldLayoutId id="2147519368" r:id="rId5"/>
    <p:sldLayoutId id="2147519369" r:id="rId6"/>
    <p:sldLayoutId id="2147519370" r:id="rId7"/>
    <p:sldLayoutId id="2147519371" r:id="rId8"/>
    <p:sldLayoutId id="2147519372" r:id="rId9"/>
    <p:sldLayoutId id="2147519373" r:id="rId10"/>
    <p:sldLayoutId id="2147519374" r:id="rId11"/>
    <p:sldLayoutId id="2147519648" r:id="rId12"/>
    <p:sldLayoutId id="2147519649" r:id="rId13"/>
    <p:sldLayoutId id="2147519650" r:id="rId14"/>
    <p:sldLayoutId id="2147519651" r:id="rId15"/>
    <p:sldLayoutId id="2147519652" r:id="rId16"/>
    <p:sldLayoutId id="2147519653" r:id="rId17"/>
    <p:sldLayoutId id="2147519654" r:id="rId18"/>
    <p:sldLayoutId id="2147519655" r:id="rId19"/>
    <p:sldLayoutId id="2147519656" r:id="rId20"/>
    <p:sldLayoutId id="2147519657" r:id="rId21"/>
    <p:sldLayoutId id="2147519658" r:id="rId22"/>
    <p:sldLayoutId id="2147519659" r:id="rId23"/>
    <p:sldLayoutId id="2147519660" r:id="rId24"/>
    <p:sldLayoutId id="2147519661" r:id="rId25"/>
    <p:sldLayoutId id="2147519662" r:id="rId26"/>
    <p:sldLayoutId id="2147519663" r:id="rId27"/>
    <p:sldLayoutId id="2147519664" r:id="rId28"/>
    <p:sldLayoutId id="2147519665" r:id="rId29"/>
    <p:sldLayoutId id="2147519666" r:id="rId30"/>
    <p:sldLayoutId id="2147519667" r:id="rId31"/>
    <p:sldLayoutId id="2147519668" r:id="rId32"/>
    <p:sldLayoutId id="2147519669" r:id="rId33"/>
    <p:sldLayoutId id="2147519670" r:id="rId34"/>
    <p:sldLayoutId id="2147519671" r:id="rId35"/>
    <p:sldLayoutId id="2147519672" r:id="rId36"/>
    <p:sldLayoutId id="2147519673" r:id="rId37"/>
    <p:sldLayoutId id="2147519674" r:id="rId38"/>
    <p:sldLayoutId id="2147519675" r:id="rId39"/>
    <p:sldLayoutId id="214751967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F2C468B4-93EA-4C2E-9447-3F2E7CA1FF1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781FC68C-0828-4C43-80DE-098D16A452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75" r:id="rId1"/>
    <p:sldLayoutId id="2147519376" r:id="rId2"/>
    <p:sldLayoutId id="2147519377" r:id="rId3"/>
    <p:sldLayoutId id="2147519378" r:id="rId4"/>
    <p:sldLayoutId id="2147519379" r:id="rId5"/>
    <p:sldLayoutId id="2147519380" r:id="rId6"/>
    <p:sldLayoutId id="2147519381" r:id="rId7"/>
    <p:sldLayoutId id="2147519382" r:id="rId8"/>
    <p:sldLayoutId id="2147519383" r:id="rId9"/>
    <p:sldLayoutId id="2147519384" r:id="rId10"/>
    <p:sldLayoutId id="2147519385" r:id="rId11"/>
    <p:sldLayoutId id="2147519677" r:id="rId12"/>
    <p:sldLayoutId id="2147519678" r:id="rId13"/>
    <p:sldLayoutId id="2147519679" r:id="rId14"/>
    <p:sldLayoutId id="2147519680" r:id="rId15"/>
    <p:sldLayoutId id="2147519681" r:id="rId16"/>
    <p:sldLayoutId id="2147519683" r:id="rId17"/>
    <p:sldLayoutId id="2147519684" r:id="rId18"/>
    <p:sldLayoutId id="2147519685" r:id="rId19"/>
    <p:sldLayoutId id="2147519686" r:id="rId20"/>
    <p:sldLayoutId id="2147519687" r:id="rId21"/>
    <p:sldLayoutId id="2147519688" r:id="rId22"/>
    <p:sldLayoutId id="2147519689" r:id="rId23"/>
    <p:sldLayoutId id="2147519690" r:id="rId24"/>
    <p:sldLayoutId id="2147519691" r:id="rId25"/>
    <p:sldLayoutId id="2147519692" r:id="rId26"/>
    <p:sldLayoutId id="2147519693" r:id="rId27"/>
    <p:sldLayoutId id="2147519694" r:id="rId28"/>
    <p:sldLayoutId id="2147519695" r:id="rId29"/>
    <p:sldLayoutId id="2147519696" r:id="rId30"/>
    <p:sldLayoutId id="2147519697" r:id="rId31"/>
    <p:sldLayoutId id="2147519698" r:id="rId32"/>
    <p:sldLayoutId id="2147519699" r:id="rId33"/>
    <p:sldLayoutId id="2147519700" r:id="rId34"/>
    <p:sldLayoutId id="2147519701" r:id="rId35"/>
    <p:sldLayoutId id="2147519702" r:id="rId36"/>
    <p:sldLayoutId id="2147519703" r:id="rId37"/>
    <p:sldLayoutId id="2147519704" r:id="rId38"/>
    <p:sldLayoutId id="2147519705" r:id="rId39"/>
    <p:sldLayoutId id="214751970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1B1B662F-7034-4D41-A387-047E7234C3B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39B0666D-D896-4C79-BFA6-88C28AA859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86" r:id="rId1"/>
    <p:sldLayoutId id="2147519387" r:id="rId2"/>
    <p:sldLayoutId id="2147519388" r:id="rId3"/>
    <p:sldLayoutId id="2147519389" r:id="rId4"/>
    <p:sldLayoutId id="2147519390" r:id="rId5"/>
    <p:sldLayoutId id="2147519391" r:id="rId6"/>
    <p:sldLayoutId id="2147519392" r:id="rId7"/>
    <p:sldLayoutId id="2147519393" r:id="rId8"/>
    <p:sldLayoutId id="2147519394" r:id="rId9"/>
    <p:sldLayoutId id="2147519395" r:id="rId10"/>
    <p:sldLayoutId id="2147519396" r:id="rId11"/>
    <p:sldLayoutId id="2147519707" r:id="rId12"/>
    <p:sldLayoutId id="2147519708" r:id="rId13"/>
    <p:sldLayoutId id="2147519709" r:id="rId14"/>
    <p:sldLayoutId id="2147519710" r:id="rId15"/>
    <p:sldLayoutId id="2147519711" r:id="rId16"/>
    <p:sldLayoutId id="2147519713" r:id="rId17"/>
    <p:sldLayoutId id="2147519714" r:id="rId18"/>
    <p:sldLayoutId id="2147519715" r:id="rId19"/>
    <p:sldLayoutId id="2147519716" r:id="rId20"/>
    <p:sldLayoutId id="2147519717" r:id="rId21"/>
    <p:sldLayoutId id="2147519718" r:id="rId22"/>
    <p:sldLayoutId id="2147519719" r:id="rId23"/>
    <p:sldLayoutId id="2147519720" r:id="rId24"/>
    <p:sldLayoutId id="2147519721" r:id="rId25"/>
    <p:sldLayoutId id="2147519722" r:id="rId26"/>
    <p:sldLayoutId id="2147519723" r:id="rId27"/>
    <p:sldLayoutId id="2147519724" r:id="rId28"/>
    <p:sldLayoutId id="2147519725" r:id="rId29"/>
    <p:sldLayoutId id="2147519726" r:id="rId30"/>
    <p:sldLayoutId id="2147519727" r:id="rId31"/>
    <p:sldLayoutId id="2147519728" r:id="rId32"/>
    <p:sldLayoutId id="2147519729" r:id="rId33"/>
    <p:sldLayoutId id="2147519730" r:id="rId34"/>
    <p:sldLayoutId id="2147519731" r:id="rId35"/>
    <p:sldLayoutId id="2147519732" r:id="rId36"/>
    <p:sldLayoutId id="2147519733" r:id="rId37"/>
    <p:sldLayoutId id="2147519734" r:id="rId38"/>
    <p:sldLayoutId id="2147519735" r:id="rId39"/>
    <p:sldLayoutId id="214751973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E13AF69-6A5C-4534-A843-82DCA19600F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855BDD6-951E-4158-AEA2-1E23D2B632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97" r:id="rId1"/>
    <p:sldLayoutId id="2147519398" r:id="rId2"/>
    <p:sldLayoutId id="2147519399" r:id="rId3"/>
    <p:sldLayoutId id="2147519400" r:id="rId4"/>
    <p:sldLayoutId id="2147519401" r:id="rId5"/>
    <p:sldLayoutId id="2147519402" r:id="rId6"/>
    <p:sldLayoutId id="2147519403" r:id="rId7"/>
    <p:sldLayoutId id="2147519404" r:id="rId8"/>
    <p:sldLayoutId id="2147519405" r:id="rId9"/>
    <p:sldLayoutId id="2147519406" r:id="rId10"/>
    <p:sldLayoutId id="2147519407" r:id="rId11"/>
    <p:sldLayoutId id="2147519737" r:id="rId12"/>
    <p:sldLayoutId id="2147519738" r:id="rId13"/>
    <p:sldLayoutId id="2147519739" r:id="rId14"/>
    <p:sldLayoutId id="2147519740" r:id="rId15"/>
    <p:sldLayoutId id="2147519741" r:id="rId16"/>
    <p:sldLayoutId id="2147519743" r:id="rId17"/>
    <p:sldLayoutId id="2147519744" r:id="rId18"/>
    <p:sldLayoutId id="2147519745" r:id="rId19"/>
    <p:sldLayoutId id="2147519746" r:id="rId20"/>
    <p:sldLayoutId id="2147519747" r:id="rId21"/>
    <p:sldLayoutId id="2147519748" r:id="rId22"/>
    <p:sldLayoutId id="2147519749" r:id="rId23"/>
    <p:sldLayoutId id="2147519750" r:id="rId24"/>
    <p:sldLayoutId id="2147519751" r:id="rId25"/>
    <p:sldLayoutId id="2147519752" r:id="rId26"/>
    <p:sldLayoutId id="2147519753" r:id="rId27"/>
    <p:sldLayoutId id="2147519754" r:id="rId28"/>
    <p:sldLayoutId id="2147519755" r:id="rId29"/>
    <p:sldLayoutId id="2147519756" r:id="rId30"/>
    <p:sldLayoutId id="2147519757" r:id="rId31"/>
    <p:sldLayoutId id="2147519758" r:id="rId32"/>
    <p:sldLayoutId id="2147519759" r:id="rId33"/>
    <p:sldLayoutId id="2147519760" r:id="rId34"/>
    <p:sldLayoutId id="2147519761" r:id="rId35"/>
    <p:sldLayoutId id="2147519762" r:id="rId36"/>
    <p:sldLayoutId id="2147519763" r:id="rId37"/>
    <p:sldLayoutId id="2147519764" r:id="rId38"/>
    <p:sldLayoutId id="2147519765" r:id="rId39"/>
    <p:sldLayoutId id="214751976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782B761-7FAD-4840-9B8B-35D8F7BEFCC7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EE56967-33A7-4B7C-BDAC-F02E15CB2E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08" r:id="rId1"/>
    <p:sldLayoutId id="2147519409" r:id="rId2"/>
    <p:sldLayoutId id="2147519410" r:id="rId3"/>
    <p:sldLayoutId id="2147519411" r:id="rId4"/>
    <p:sldLayoutId id="2147519412" r:id="rId5"/>
    <p:sldLayoutId id="2147519413" r:id="rId6"/>
    <p:sldLayoutId id="2147519414" r:id="rId7"/>
    <p:sldLayoutId id="2147519415" r:id="rId8"/>
    <p:sldLayoutId id="2147519416" r:id="rId9"/>
    <p:sldLayoutId id="2147519417" r:id="rId10"/>
    <p:sldLayoutId id="2147519418" r:id="rId11"/>
    <p:sldLayoutId id="2147519767" r:id="rId12"/>
    <p:sldLayoutId id="2147519768" r:id="rId13"/>
    <p:sldLayoutId id="2147519769" r:id="rId14"/>
    <p:sldLayoutId id="2147519770" r:id="rId15"/>
    <p:sldLayoutId id="2147519771" r:id="rId16"/>
    <p:sldLayoutId id="2147519773" r:id="rId17"/>
    <p:sldLayoutId id="2147519774" r:id="rId18"/>
    <p:sldLayoutId id="2147519775" r:id="rId19"/>
    <p:sldLayoutId id="2147519776" r:id="rId20"/>
    <p:sldLayoutId id="2147519777" r:id="rId21"/>
    <p:sldLayoutId id="2147519778" r:id="rId22"/>
    <p:sldLayoutId id="2147519779" r:id="rId23"/>
    <p:sldLayoutId id="2147519780" r:id="rId24"/>
    <p:sldLayoutId id="2147519781" r:id="rId25"/>
    <p:sldLayoutId id="2147519782" r:id="rId26"/>
    <p:sldLayoutId id="2147519783" r:id="rId27"/>
    <p:sldLayoutId id="2147519784" r:id="rId28"/>
    <p:sldLayoutId id="2147519785" r:id="rId29"/>
    <p:sldLayoutId id="2147519786" r:id="rId30"/>
    <p:sldLayoutId id="2147519787" r:id="rId31"/>
    <p:sldLayoutId id="2147519788" r:id="rId32"/>
    <p:sldLayoutId id="2147519789" r:id="rId33"/>
    <p:sldLayoutId id="2147519790" r:id="rId34"/>
    <p:sldLayoutId id="2147519791" r:id="rId35"/>
    <p:sldLayoutId id="2147519792" r:id="rId36"/>
    <p:sldLayoutId id="2147519793" r:id="rId37"/>
    <p:sldLayoutId id="2147519794" r:id="rId38"/>
    <p:sldLayoutId id="2147519795" r:id="rId39"/>
    <p:sldLayoutId id="214751979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D54F9E9F-C1DD-4EEE-884F-AF5CEAFF960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3A474ED4-B395-4248-B233-68D488140F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19" r:id="rId1"/>
    <p:sldLayoutId id="2147519420" r:id="rId2"/>
    <p:sldLayoutId id="2147519421" r:id="rId3"/>
    <p:sldLayoutId id="2147519422" r:id="rId4"/>
    <p:sldLayoutId id="2147519423" r:id="rId5"/>
    <p:sldLayoutId id="2147519424" r:id="rId6"/>
    <p:sldLayoutId id="2147519425" r:id="rId7"/>
    <p:sldLayoutId id="2147519426" r:id="rId8"/>
    <p:sldLayoutId id="2147519427" r:id="rId9"/>
    <p:sldLayoutId id="2147519428" r:id="rId10"/>
    <p:sldLayoutId id="2147519429" r:id="rId11"/>
    <p:sldLayoutId id="2147519797" r:id="rId12"/>
    <p:sldLayoutId id="2147519798" r:id="rId13"/>
    <p:sldLayoutId id="2147519799" r:id="rId14"/>
    <p:sldLayoutId id="2147519800" r:id="rId15"/>
    <p:sldLayoutId id="2147519801" r:id="rId16"/>
    <p:sldLayoutId id="2147519803" r:id="rId17"/>
    <p:sldLayoutId id="2147519804" r:id="rId18"/>
    <p:sldLayoutId id="2147519805" r:id="rId19"/>
    <p:sldLayoutId id="2147519806" r:id="rId20"/>
    <p:sldLayoutId id="2147519807" r:id="rId21"/>
    <p:sldLayoutId id="2147519808" r:id="rId22"/>
    <p:sldLayoutId id="2147519809" r:id="rId23"/>
    <p:sldLayoutId id="2147519810" r:id="rId24"/>
    <p:sldLayoutId id="2147519811" r:id="rId25"/>
    <p:sldLayoutId id="2147519812" r:id="rId26"/>
    <p:sldLayoutId id="2147519813" r:id="rId27"/>
    <p:sldLayoutId id="2147519814" r:id="rId28"/>
    <p:sldLayoutId id="2147519815" r:id="rId29"/>
    <p:sldLayoutId id="2147519816" r:id="rId30"/>
    <p:sldLayoutId id="2147519817" r:id="rId31"/>
    <p:sldLayoutId id="2147519818" r:id="rId32"/>
    <p:sldLayoutId id="2147519819" r:id="rId33"/>
    <p:sldLayoutId id="2147519820" r:id="rId34"/>
    <p:sldLayoutId id="2147519821" r:id="rId35"/>
    <p:sldLayoutId id="2147519822" r:id="rId36"/>
    <p:sldLayoutId id="2147519823" r:id="rId37"/>
    <p:sldLayoutId id="2147519824" r:id="rId38"/>
    <p:sldLayoutId id="2147519825" r:id="rId39"/>
    <p:sldLayoutId id="214751982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A4DB91E4-186B-4506-B2E3-5EEE3006F94B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04C3C16B-75BA-4EBE-BD9C-90A21CE1CD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30" r:id="rId1"/>
    <p:sldLayoutId id="2147519431" r:id="rId2"/>
    <p:sldLayoutId id="2147519432" r:id="rId3"/>
    <p:sldLayoutId id="2147519433" r:id="rId4"/>
    <p:sldLayoutId id="2147519434" r:id="rId5"/>
    <p:sldLayoutId id="2147519435" r:id="rId6"/>
    <p:sldLayoutId id="2147519436" r:id="rId7"/>
    <p:sldLayoutId id="2147519437" r:id="rId8"/>
    <p:sldLayoutId id="2147519438" r:id="rId9"/>
    <p:sldLayoutId id="2147519439" r:id="rId10"/>
    <p:sldLayoutId id="2147519440" r:id="rId11"/>
    <p:sldLayoutId id="2147519827" r:id="rId12"/>
    <p:sldLayoutId id="2147519828" r:id="rId13"/>
    <p:sldLayoutId id="2147519829" r:id="rId14"/>
    <p:sldLayoutId id="2147519830" r:id="rId15"/>
    <p:sldLayoutId id="2147519831" r:id="rId16"/>
    <p:sldLayoutId id="2147519833" r:id="rId17"/>
    <p:sldLayoutId id="2147519834" r:id="rId18"/>
    <p:sldLayoutId id="2147519835" r:id="rId19"/>
    <p:sldLayoutId id="2147519836" r:id="rId20"/>
    <p:sldLayoutId id="2147519837" r:id="rId21"/>
    <p:sldLayoutId id="2147519838" r:id="rId22"/>
    <p:sldLayoutId id="2147519839" r:id="rId23"/>
    <p:sldLayoutId id="2147519840" r:id="rId24"/>
    <p:sldLayoutId id="2147519841" r:id="rId25"/>
    <p:sldLayoutId id="2147519842" r:id="rId26"/>
    <p:sldLayoutId id="2147519843" r:id="rId27"/>
    <p:sldLayoutId id="2147519844" r:id="rId28"/>
    <p:sldLayoutId id="2147519845" r:id="rId29"/>
    <p:sldLayoutId id="2147519846" r:id="rId30"/>
    <p:sldLayoutId id="2147519847" r:id="rId31"/>
    <p:sldLayoutId id="2147519848" r:id="rId32"/>
    <p:sldLayoutId id="2147519849" r:id="rId33"/>
    <p:sldLayoutId id="2147519850" r:id="rId34"/>
    <p:sldLayoutId id="2147519851" r:id="rId35"/>
    <p:sldLayoutId id="2147519852" r:id="rId36"/>
    <p:sldLayoutId id="2147519853" r:id="rId37"/>
    <p:sldLayoutId id="2147519854" r:id="rId38"/>
    <p:sldLayoutId id="2147519855" r:id="rId39"/>
    <p:sldLayoutId id="214751985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5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EFD7A9E0-7813-4261-B252-85D4B492086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8540CB0C-675D-4289-A8BA-10221B6B92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41" r:id="rId1"/>
    <p:sldLayoutId id="2147519442" r:id="rId2"/>
    <p:sldLayoutId id="2147519443" r:id="rId3"/>
    <p:sldLayoutId id="2147519444" r:id="rId4"/>
    <p:sldLayoutId id="2147519445" r:id="rId5"/>
    <p:sldLayoutId id="2147519446" r:id="rId6"/>
    <p:sldLayoutId id="2147519447" r:id="rId7"/>
    <p:sldLayoutId id="2147519448" r:id="rId8"/>
    <p:sldLayoutId id="2147519449" r:id="rId9"/>
    <p:sldLayoutId id="2147519450" r:id="rId10"/>
    <p:sldLayoutId id="2147519451" r:id="rId11"/>
    <p:sldLayoutId id="2147519857" r:id="rId12"/>
    <p:sldLayoutId id="2147519858" r:id="rId13"/>
    <p:sldLayoutId id="2147519859" r:id="rId14"/>
    <p:sldLayoutId id="2147519860" r:id="rId15"/>
    <p:sldLayoutId id="2147519861" r:id="rId16"/>
    <p:sldLayoutId id="2147519863" r:id="rId17"/>
    <p:sldLayoutId id="2147519864" r:id="rId18"/>
    <p:sldLayoutId id="2147519865" r:id="rId19"/>
    <p:sldLayoutId id="2147519866" r:id="rId20"/>
    <p:sldLayoutId id="2147519867" r:id="rId21"/>
    <p:sldLayoutId id="2147519868" r:id="rId22"/>
    <p:sldLayoutId id="2147519869" r:id="rId23"/>
    <p:sldLayoutId id="2147519870" r:id="rId24"/>
    <p:sldLayoutId id="2147519871" r:id="rId25"/>
    <p:sldLayoutId id="2147519872" r:id="rId26"/>
    <p:sldLayoutId id="2147519873" r:id="rId27"/>
    <p:sldLayoutId id="2147519874" r:id="rId28"/>
    <p:sldLayoutId id="2147519875" r:id="rId29"/>
    <p:sldLayoutId id="2147519876" r:id="rId30"/>
    <p:sldLayoutId id="2147519877" r:id="rId31"/>
    <p:sldLayoutId id="2147519878" r:id="rId32"/>
    <p:sldLayoutId id="2147519879" r:id="rId33"/>
    <p:sldLayoutId id="2147519880" r:id="rId34"/>
    <p:sldLayoutId id="2147519881" r:id="rId35"/>
    <p:sldLayoutId id="2147519882" r:id="rId36"/>
    <p:sldLayoutId id="2147519883" r:id="rId37"/>
    <p:sldLayoutId id="2147519884" r:id="rId38"/>
    <p:sldLayoutId id="2147519885" r:id="rId39"/>
    <p:sldLayoutId id="2147519886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959491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512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959493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494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495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959496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512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959498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499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00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01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02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3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grpSp>
            <p:nvGrpSpPr>
              <p:cNvPr id="516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959504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dirty="0"/>
                </a:p>
              </p:txBody>
            </p:sp>
            <p:sp>
              <p:nvSpPr>
                <p:cNvPr id="959505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dirty="0"/>
                </a:p>
              </p:txBody>
            </p:sp>
            <p:sp>
              <p:nvSpPr>
                <p:cNvPr id="959506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36" y="1723"/>
                  <a:ext cx="60" cy="28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dirty="0"/>
                </a:p>
              </p:txBody>
            </p:sp>
          </p:grpSp>
        </p:grpSp>
        <p:grpSp>
          <p:nvGrpSpPr>
            <p:cNvPr id="513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959508" name="Freeform 20"/>
              <p:cNvSpPr>
                <a:spLocks/>
              </p:cNvSpPr>
              <p:nvPr userDrawn="1"/>
            </p:nvSpPr>
            <p:spPr bwMode="ltGray">
              <a:xfrm>
                <a:off x="1727" y="868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09" name="Freeform 21"/>
              <p:cNvSpPr>
                <a:spLocks/>
              </p:cNvSpPr>
              <p:nvPr userDrawn="1"/>
            </p:nvSpPr>
            <p:spPr bwMode="ltGray">
              <a:xfrm>
                <a:off x="1786" y="896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10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513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959512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13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14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grpSp>
          <p:nvGrpSpPr>
            <p:cNvPr id="513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959516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17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59518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95951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2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3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3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95953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95953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4038600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ChE:845 Polymerization Principles Project</a:t>
            </a:r>
          </a:p>
        </p:txBody>
      </p:sp>
      <p:sp>
        <p:nvSpPr>
          <p:cNvPr id="95953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96200" y="6324600"/>
            <a:ext cx="9906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2883CF9A-C59B-4AE7-9657-D768E949B4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125" name="Picture 50" descr="Clemson University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67600" y="0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254" r:id="rId1"/>
    <p:sldLayoutId id="2147519255" r:id="rId2"/>
    <p:sldLayoutId id="2147519256" r:id="rId3"/>
    <p:sldLayoutId id="2147519257" r:id="rId4"/>
    <p:sldLayoutId id="2147519258" r:id="rId5"/>
    <p:sldLayoutId id="2147519259" r:id="rId6"/>
    <p:sldLayoutId id="2147519260" r:id="rId7"/>
    <p:sldLayoutId id="2147519261" r:id="rId8"/>
    <p:sldLayoutId id="2147519262" r:id="rId9"/>
    <p:sldLayoutId id="2147519263" r:id="rId10"/>
    <p:sldLayoutId id="2147519264" r:id="rId11"/>
  </p:sldLayoutIdLst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355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013F89E-B55A-4CC8-BB52-75A45A851EA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A101020-6271-48A9-9AFA-0CC1BF1E20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52" r:id="rId1"/>
    <p:sldLayoutId id="2147519453" r:id="rId2"/>
    <p:sldLayoutId id="2147519454" r:id="rId3"/>
    <p:sldLayoutId id="2147519455" r:id="rId4"/>
    <p:sldLayoutId id="2147519456" r:id="rId5"/>
    <p:sldLayoutId id="2147519457" r:id="rId6"/>
    <p:sldLayoutId id="2147519458" r:id="rId7"/>
    <p:sldLayoutId id="2147519459" r:id="rId8"/>
    <p:sldLayoutId id="2147519460" r:id="rId9"/>
    <p:sldLayoutId id="2147519461" r:id="rId10"/>
    <p:sldLayoutId id="2147519462" r:id="rId11"/>
    <p:sldLayoutId id="2147519887" r:id="rId12"/>
    <p:sldLayoutId id="2147519888" r:id="rId13"/>
    <p:sldLayoutId id="2147519889" r:id="rId14"/>
    <p:sldLayoutId id="2147519890" r:id="rId15"/>
    <p:sldLayoutId id="2147519891" r:id="rId16"/>
    <p:sldLayoutId id="2147519892" r:id="rId17"/>
    <p:sldLayoutId id="2147519893" r:id="rId18"/>
    <p:sldLayoutId id="2147519894" r:id="rId19"/>
    <p:sldLayoutId id="2147519895" r:id="rId20"/>
    <p:sldLayoutId id="2147519896" r:id="rId21"/>
    <p:sldLayoutId id="2147519897" r:id="rId22"/>
    <p:sldLayoutId id="2147519898" r:id="rId23"/>
    <p:sldLayoutId id="2147519899" r:id="rId24"/>
    <p:sldLayoutId id="2147519900" r:id="rId25"/>
    <p:sldLayoutId id="2147519901" r:id="rId26"/>
    <p:sldLayoutId id="2147519902" r:id="rId27"/>
    <p:sldLayoutId id="2147519903" r:id="rId28"/>
    <p:sldLayoutId id="2147519904" r:id="rId29"/>
    <p:sldLayoutId id="2147519905" r:id="rId30"/>
    <p:sldLayoutId id="2147519906" r:id="rId31"/>
    <p:sldLayoutId id="2147519907" r:id="rId32"/>
    <p:sldLayoutId id="2147519908" r:id="rId33"/>
    <p:sldLayoutId id="2147519909" r:id="rId34"/>
    <p:sldLayoutId id="2147519910" r:id="rId35"/>
    <p:sldLayoutId id="2147519911" r:id="rId36"/>
    <p:sldLayoutId id="2147519912" r:id="rId37"/>
    <p:sldLayoutId id="2147519913" r:id="rId38"/>
    <p:sldLayoutId id="2147519914" r:id="rId39"/>
    <p:sldLayoutId id="2147519915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BD0BF4C6-6A65-4411-8638-C41693616260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46027733-4668-43B2-B243-1931546BD5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63" r:id="rId1"/>
    <p:sldLayoutId id="2147519464" r:id="rId2"/>
    <p:sldLayoutId id="2147519465" r:id="rId3"/>
    <p:sldLayoutId id="2147519466" r:id="rId4"/>
    <p:sldLayoutId id="2147519467" r:id="rId5"/>
    <p:sldLayoutId id="2147519468" r:id="rId6"/>
    <p:sldLayoutId id="2147519469" r:id="rId7"/>
    <p:sldLayoutId id="2147519470" r:id="rId8"/>
    <p:sldLayoutId id="2147519471" r:id="rId9"/>
    <p:sldLayoutId id="2147519472" r:id="rId10"/>
    <p:sldLayoutId id="2147519473" r:id="rId11"/>
    <p:sldLayoutId id="2147519916" r:id="rId12"/>
    <p:sldLayoutId id="2147519917" r:id="rId13"/>
    <p:sldLayoutId id="2147519918" r:id="rId14"/>
    <p:sldLayoutId id="2147519919" r:id="rId15"/>
    <p:sldLayoutId id="2147519920" r:id="rId16"/>
    <p:sldLayoutId id="2147519921" r:id="rId17"/>
    <p:sldLayoutId id="2147519922" r:id="rId18"/>
    <p:sldLayoutId id="2147519923" r:id="rId19"/>
    <p:sldLayoutId id="2147519924" r:id="rId20"/>
    <p:sldLayoutId id="2147519925" r:id="rId21"/>
    <p:sldLayoutId id="2147519926" r:id="rId22"/>
    <p:sldLayoutId id="2147519927" r:id="rId23"/>
    <p:sldLayoutId id="2147519928" r:id="rId24"/>
    <p:sldLayoutId id="2147519929" r:id="rId25"/>
    <p:sldLayoutId id="2147519930" r:id="rId26"/>
    <p:sldLayoutId id="2147519931" r:id="rId27"/>
    <p:sldLayoutId id="2147519932" r:id="rId28"/>
    <p:sldLayoutId id="2147519933" r:id="rId29"/>
    <p:sldLayoutId id="2147519934" r:id="rId30"/>
    <p:sldLayoutId id="2147519935" r:id="rId31"/>
    <p:sldLayoutId id="2147519936" r:id="rId32"/>
    <p:sldLayoutId id="2147519937" r:id="rId33"/>
    <p:sldLayoutId id="2147519938" r:id="rId34"/>
    <p:sldLayoutId id="2147519939" r:id="rId35"/>
    <p:sldLayoutId id="2147519940" r:id="rId36"/>
    <p:sldLayoutId id="2147519941" r:id="rId37"/>
    <p:sldLayoutId id="2147519942" r:id="rId38"/>
    <p:sldLayoutId id="2147519943" r:id="rId39"/>
    <p:sldLayoutId id="2147519944" r:id="rId40"/>
    <p:sldLayoutId id="2147520020" r:id="rId4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7C3466E9-F975-4341-AE1E-1752FC958AF9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9E820985-E7D4-4C32-B651-695984DB51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74" r:id="rId1"/>
    <p:sldLayoutId id="2147519475" r:id="rId2"/>
    <p:sldLayoutId id="2147519476" r:id="rId3"/>
    <p:sldLayoutId id="2147519477" r:id="rId4"/>
    <p:sldLayoutId id="2147519478" r:id="rId5"/>
    <p:sldLayoutId id="2147519479" r:id="rId6"/>
    <p:sldLayoutId id="2147519480" r:id="rId7"/>
    <p:sldLayoutId id="2147519481" r:id="rId8"/>
    <p:sldLayoutId id="2147519482" r:id="rId9"/>
    <p:sldLayoutId id="2147519483" r:id="rId10"/>
    <p:sldLayoutId id="2147519484" r:id="rId11"/>
    <p:sldLayoutId id="2147519945" r:id="rId12"/>
    <p:sldLayoutId id="2147519946" r:id="rId13"/>
    <p:sldLayoutId id="2147519947" r:id="rId14"/>
    <p:sldLayoutId id="2147519948" r:id="rId15"/>
    <p:sldLayoutId id="2147519949" r:id="rId16"/>
    <p:sldLayoutId id="2147519950" r:id="rId17"/>
    <p:sldLayoutId id="2147519951" r:id="rId18"/>
    <p:sldLayoutId id="2147519952" r:id="rId19"/>
    <p:sldLayoutId id="2147519953" r:id="rId20"/>
    <p:sldLayoutId id="2147519954" r:id="rId21"/>
    <p:sldLayoutId id="2147519955" r:id="rId22"/>
    <p:sldLayoutId id="2147519956" r:id="rId23"/>
    <p:sldLayoutId id="2147519957" r:id="rId24"/>
    <p:sldLayoutId id="2147519958" r:id="rId25"/>
    <p:sldLayoutId id="2147519959" r:id="rId26"/>
    <p:sldLayoutId id="2147519960" r:id="rId27"/>
    <p:sldLayoutId id="2147519961" r:id="rId28"/>
    <p:sldLayoutId id="2147519962" r:id="rId29"/>
    <p:sldLayoutId id="2147519963" r:id="rId30"/>
    <p:sldLayoutId id="2147519964" r:id="rId31"/>
    <p:sldLayoutId id="2147519965" r:id="rId32"/>
    <p:sldLayoutId id="2147519966" r:id="rId33"/>
    <p:sldLayoutId id="2147519967" r:id="rId34"/>
    <p:sldLayoutId id="2147519968" r:id="rId35"/>
    <p:sldLayoutId id="2147519969" r:id="rId36"/>
    <p:sldLayoutId id="2147519970" r:id="rId37"/>
    <p:sldLayoutId id="2147519971" r:id="rId38"/>
    <p:sldLayoutId id="2147519972" r:id="rId39"/>
    <p:sldLayoutId id="2147519973" r:id="rId40"/>
    <p:sldLayoutId id="2147519974" r:id="rId4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CF339B8-3A51-4FB7-9FD4-7B7107DEA76C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3E6E5EF-2FB6-4878-86C2-452325F6611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485" r:id="rId1"/>
    <p:sldLayoutId id="2147519486" r:id="rId2"/>
    <p:sldLayoutId id="2147519487" r:id="rId3"/>
    <p:sldLayoutId id="2147519488" r:id="rId4"/>
    <p:sldLayoutId id="2147519489" r:id="rId5"/>
    <p:sldLayoutId id="2147519490" r:id="rId6"/>
    <p:sldLayoutId id="2147519491" r:id="rId7"/>
    <p:sldLayoutId id="2147519492" r:id="rId8"/>
    <p:sldLayoutId id="2147519493" r:id="rId9"/>
    <p:sldLayoutId id="2147519494" r:id="rId10"/>
    <p:sldLayoutId id="2147519495" r:id="rId11"/>
    <p:sldLayoutId id="2147519975" r:id="rId12"/>
    <p:sldLayoutId id="2147519976" r:id="rId13"/>
    <p:sldLayoutId id="2147519977" r:id="rId14"/>
    <p:sldLayoutId id="2147519978" r:id="rId15"/>
    <p:sldLayoutId id="2147519979" r:id="rId16"/>
    <p:sldLayoutId id="2147519981" r:id="rId17"/>
    <p:sldLayoutId id="2147519982" r:id="rId18"/>
    <p:sldLayoutId id="2147519983" r:id="rId19"/>
    <p:sldLayoutId id="2147519984" r:id="rId20"/>
    <p:sldLayoutId id="2147519985" r:id="rId21"/>
    <p:sldLayoutId id="2147519986" r:id="rId22"/>
    <p:sldLayoutId id="2147519987" r:id="rId23"/>
    <p:sldLayoutId id="2147519988" r:id="rId24"/>
    <p:sldLayoutId id="2147519989" r:id="rId25"/>
    <p:sldLayoutId id="2147519990" r:id="rId26"/>
    <p:sldLayoutId id="2147519991" r:id="rId27"/>
    <p:sldLayoutId id="2147519992" r:id="rId28"/>
    <p:sldLayoutId id="2147519993" r:id="rId29"/>
    <p:sldLayoutId id="2147519994" r:id="rId30"/>
    <p:sldLayoutId id="2147519995" r:id="rId31"/>
    <p:sldLayoutId id="2147519996" r:id="rId32"/>
    <p:sldLayoutId id="2147519997" r:id="rId33"/>
    <p:sldLayoutId id="2147519998" r:id="rId34"/>
    <p:sldLayoutId id="2147519999" r:id="rId35"/>
    <p:sldLayoutId id="2147520000" r:id="rId36"/>
    <p:sldLayoutId id="2147520001" r:id="rId37"/>
    <p:sldLayoutId id="2147520002" r:id="rId38"/>
    <p:sldLayoutId id="2147520003" r:id="rId39"/>
    <p:sldLayoutId id="2147520004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00800"/>
            <a:ext cx="7772400" cy="457200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61125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524000" y="152400"/>
            <a:ext cx="5807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95400" y="152400"/>
            <a:ext cx="617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223" name="Picture 15" descr="BioE_footer_long_gradient"/>
          <p:cNvPicPr>
            <a:picLocks noChangeAspect="1" noChangeArrowheads="1"/>
          </p:cNvPicPr>
          <p:nvPr/>
        </p:nvPicPr>
        <p:blipFill>
          <a:blip r:embed="rId16" cstate="print"/>
          <a:srcRect l="69812" t="22223" r="7547" b="11111"/>
          <a:stretch>
            <a:fillRect/>
          </a:stretch>
        </p:blipFill>
        <p:spPr bwMode="auto">
          <a:xfrm>
            <a:off x="0" y="6248400"/>
            <a:ext cx="1371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20006" r:id="rId1"/>
    <p:sldLayoutId id="2147520007" r:id="rId2"/>
    <p:sldLayoutId id="2147520008" r:id="rId3"/>
    <p:sldLayoutId id="2147520009" r:id="rId4"/>
    <p:sldLayoutId id="2147520010" r:id="rId5"/>
    <p:sldLayoutId id="2147520011" r:id="rId6"/>
    <p:sldLayoutId id="2147520012" r:id="rId7"/>
    <p:sldLayoutId id="2147520013" r:id="rId8"/>
    <p:sldLayoutId id="2147520014" r:id="rId9"/>
    <p:sldLayoutId id="2147520015" r:id="rId10"/>
    <p:sldLayoutId id="2147520016" r:id="rId11"/>
    <p:sldLayoutId id="2147520017" r:id="rId12"/>
    <p:sldLayoutId id="2147520018" r:id="rId13"/>
    <p:sldLayoutId id="2147520019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56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56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56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65FAEA9-D8FA-4157-88BC-115AEC1832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265" r:id="rId1"/>
    <p:sldLayoutId id="2147519266" r:id="rId2"/>
    <p:sldLayoutId id="2147519267" r:id="rId3"/>
    <p:sldLayoutId id="2147519268" r:id="rId4"/>
    <p:sldLayoutId id="2147519269" r:id="rId5"/>
    <p:sldLayoutId id="2147519270" r:id="rId6"/>
    <p:sldLayoutId id="2147519271" r:id="rId7"/>
    <p:sldLayoutId id="2147519272" r:id="rId8"/>
    <p:sldLayoutId id="2147519273" r:id="rId9"/>
    <p:sldLayoutId id="2147519274" r:id="rId10"/>
    <p:sldLayoutId id="214751927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2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2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2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2287B09-97C8-4761-B863-855087EF62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276" r:id="rId1"/>
    <p:sldLayoutId id="2147519277" r:id="rId2"/>
    <p:sldLayoutId id="2147519278" r:id="rId3"/>
    <p:sldLayoutId id="2147519279" r:id="rId4"/>
    <p:sldLayoutId id="2147519280" r:id="rId5"/>
    <p:sldLayoutId id="2147519281" r:id="rId6"/>
    <p:sldLayoutId id="2147519282" r:id="rId7"/>
    <p:sldLayoutId id="2147519283" r:id="rId8"/>
    <p:sldLayoutId id="2147519284" r:id="rId9"/>
    <p:sldLayoutId id="2147519285" r:id="rId10"/>
    <p:sldLayoutId id="214751928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1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1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1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2FE5C0F-45F1-4558-9E46-127EBB2D2A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287" r:id="rId1"/>
    <p:sldLayoutId id="2147519288" r:id="rId2"/>
    <p:sldLayoutId id="2147519289" r:id="rId3"/>
    <p:sldLayoutId id="2147519290" r:id="rId4"/>
    <p:sldLayoutId id="2147519291" r:id="rId5"/>
    <p:sldLayoutId id="2147519292" r:id="rId6"/>
    <p:sldLayoutId id="2147519293" r:id="rId7"/>
    <p:sldLayoutId id="2147519294" r:id="rId8"/>
    <p:sldLayoutId id="2147519295" r:id="rId9"/>
    <p:sldLayoutId id="2147519296" r:id="rId10"/>
    <p:sldLayoutId id="21475192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371600" y="6400800"/>
            <a:ext cx="7772400" cy="457200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61125"/>
            <a:ext cx="1066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524000" y="152400"/>
            <a:ext cx="5807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1295400" y="152400"/>
            <a:ext cx="617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1">
            <a:gsLst>
              <a:gs pos="0">
                <a:srgbClr val="FFEBFA"/>
              </a:gs>
              <a:gs pos="30000">
                <a:srgbClr val="C4D6EB"/>
              </a:gs>
              <a:gs pos="60001">
                <a:srgbClr val="85C2FF"/>
              </a:gs>
              <a:gs pos="100000">
                <a:srgbClr val="5E9EFF"/>
              </a:gs>
            </a:gsLst>
            <a:lin ang="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223" name="Picture 15" descr="BioE_footer_long_gradient"/>
          <p:cNvPicPr>
            <a:picLocks noChangeAspect="1" noChangeArrowheads="1"/>
          </p:cNvPicPr>
          <p:nvPr/>
        </p:nvPicPr>
        <p:blipFill>
          <a:blip r:embed="rId15" cstate="print"/>
          <a:srcRect l="69812" t="22223" r="7547" b="11111"/>
          <a:stretch>
            <a:fillRect/>
          </a:stretch>
        </p:blipFill>
        <p:spPr bwMode="auto">
          <a:xfrm>
            <a:off x="0" y="6248400"/>
            <a:ext cx="1371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498" r:id="rId1"/>
    <p:sldLayoutId id="2147519499" r:id="rId2"/>
    <p:sldLayoutId id="2147519298" r:id="rId3"/>
    <p:sldLayoutId id="2147519299" r:id="rId4"/>
    <p:sldLayoutId id="2147519300" r:id="rId5"/>
    <p:sldLayoutId id="2147519301" r:id="rId6"/>
    <p:sldLayoutId id="2147519302" r:id="rId7"/>
    <p:sldLayoutId id="2147519303" r:id="rId8"/>
    <p:sldLayoutId id="2147519304" r:id="rId9"/>
    <p:sldLayoutId id="2147519305" r:id="rId10"/>
    <p:sldLayoutId id="2147519306" r:id="rId11"/>
    <p:sldLayoutId id="2147519307" r:id="rId12"/>
    <p:sldLayoutId id="2147519308" r:id="rId13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ED935FC3-6C5D-4353-9E82-021AFEFFCE8A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26E164F5-A154-4E0C-A587-8E39486DBB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09" r:id="rId1"/>
    <p:sldLayoutId id="2147519310" r:id="rId2"/>
    <p:sldLayoutId id="2147519311" r:id="rId3"/>
    <p:sldLayoutId id="2147519312" r:id="rId4"/>
    <p:sldLayoutId id="2147519313" r:id="rId5"/>
    <p:sldLayoutId id="2147519314" r:id="rId6"/>
    <p:sldLayoutId id="2147519315" r:id="rId7"/>
    <p:sldLayoutId id="2147519316" r:id="rId8"/>
    <p:sldLayoutId id="2147519317" r:id="rId9"/>
    <p:sldLayoutId id="2147519318" r:id="rId10"/>
    <p:sldLayoutId id="2147519319" r:id="rId11"/>
    <p:sldLayoutId id="2147519501" r:id="rId12"/>
    <p:sldLayoutId id="2147519502" r:id="rId13"/>
    <p:sldLayoutId id="2147519503" r:id="rId14"/>
    <p:sldLayoutId id="2147519504" r:id="rId15"/>
    <p:sldLayoutId id="2147519505" r:id="rId16"/>
    <p:sldLayoutId id="2147519507" r:id="rId17"/>
    <p:sldLayoutId id="2147519508" r:id="rId18"/>
    <p:sldLayoutId id="2147519509" r:id="rId19"/>
    <p:sldLayoutId id="2147519510" r:id="rId20"/>
    <p:sldLayoutId id="2147519511" r:id="rId21"/>
    <p:sldLayoutId id="2147519512" r:id="rId22"/>
    <p:sldLayoutId id="2147519513" r:id="rId23"/>
    <p:sldLayoutId id="2147519514" r:id="rId24"/>
    <p:sldLayoutId id="2147519515" r:id="rId25"/>
    <p:sldLayoutId id="2147519516" r:id="rId26"/>
    <p:sldLayoutId id="2147519517" r:id="rId27"/>
    <p:sldLayoutId id="2147519518" r:id="rId28"/>
    <p:sldLayoutId id="2147519519" r:id="rId29"/>
    <p:sldLayoutId id="2147519520" r:id="rId30"/>
    <p:sldLayoutId id="2147519521" r:id="rId31"/>
    <p:sldLayoutId id="2147519522" r:id="rId32"/>
    <p:sldLayoutId id="2147519523" r:id="rId33"/>
    <p:sldLayoutId id="2147519524" r:id="rId34"/>
    <p:sldLayoutId id="2147519525" r:id="rId35"/>
    <p:sldLayoutId id="2147519526" r:id="rId36"/>
    <p:sldLayoutId id="2147519527" r:id="rId37"/>
    <p:sldLayoutId id="2147519528" r:id="rId38"/>
    <p:sldLayoutId id="2147519529" r:id="rId39"/>
    <p:sldLayoutId id="2147519530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78CEACCE-A6A6-44BA-BEE9-2A0F4CB3FAD4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3B1272DA-A1A7-4912-B9E6-0BC7972DB3D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20" r:id="rId1"/>
    <p:sldLayoutId id="2147519321" r:id="rId2"/>
    <p:sldLayoutId id="2147519322" r:id="rId3"/>
    <p:sldLayoutId id="2147519323" r:id="rId4"/>
    <p:sldLayoutId id="2147519324" r:id="rId5"/>
    <p:sldLayoutId id="2147519325" r:id="rId6"/>
    <p:sldLayoutId id="2147519326" r:id="rId7"/>
    <p:sldLayoutId id="2147519327" r:id="rId8"/>
    <p:sldLayoutId id="2147519328" r:id="rId9"/>
    <p:sldLayoutId id="2147519329" r:id="rId10"/>
    <p:sldLayoutId id="2147519330" r:id="rId11"/>
    <p:sldLayoutId id="2147519531" r:id="rId12"/>
    <p:sldLayoutId id="2147519532" r:id="rId13"/>
    <p:sldLayoutId id="2147519533" r:id="rId14"/>
    <p:sldLayoutId id="2147519534" r:id="rId15"/>
    <p:sldLayoutId id="2147519535" r:id="rId16"/>
    <p:sldLayoutId id="2147519536" r:id="rId17"/>
    <p:sldLayoutId id="2147519537" r:id="rId18"/>
    <p:sldLayoutId id="2147519538" r:id="rId19"/>
    <p:sldLayoutId id="2147519539" r:id="rId20"/>
    <p:sldLayoutId id="2147519540" r:id="rId21"/>
    <p:sldLayoutId id="2147519541" r:id="rId22"/>
    <p:sldLayoutId id="2147519542" r:id="rId23"/>
    <p:sldLayoutId id="2147519543" r:id="rId24"/>
    <p:sldLayoutId id="2147519544" r:id="rId25"/>
    <p:sldLayoutId id="2147519545" r:id="rId26"/>
    <p:sldLayoutId id="2147519546" r:id="rId27"/>
    <p:sldLayoutId id="2147519547" r:id="rId28"/>
    <p:sldLayoutId id="2147519548" r:id="rId29"/>
    <p:sldLayoutId id="2147519549" r:id="rId30"/>
    <p:sldLayoutId id="2147519550" r:id="rId31"/>
    <p:sldLayoutId id="2147519551" r:id="rId32"/>
    <p:sldLayoutId id="2147519552" r:id="rId33"/>
    <p:sldLayoutId id="2147519553" r:id="rId34"/>
    <p:sldLayoutId id="2147519554" r:id="rId35"/>
    <p:sldLayoutId id="2147519555" r:id="rId36"/>
    <p:sldLayoutId id="2147519556" r:id="rId37"/>
    <p:sldLayoutId id="2147519557" r:id="rId38"/>
    <p:sldLayoutId id="2147519558" r:id="rId39"/>
    <p:sldLayoutId id="2147519559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FE216BE-6B9F-479E-BE5F-243B80E1813D}" type="datetimeFigureOut">
              <a:rPr lang="en-US"/>
              <a:pPr>
                <a:defRPr/>
              </a:pPr>
              <a:t>7/25/2013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F6EFC0A-8B11-4BD7-9877-042FA029F6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9331" r:id="rId1"/>
    <p:sldLayoutId id="2147519332" r:id="rId2"/>
    <p:sldLayoutId id="2147519333" r:id="rId3"/>
    <p:sldLayoutId id="2147519334" r:id="rId4"/>
    <p:sldLayoutId id="2147519335" r:id="rId5"/>
    <p:sldLayoutId id="2147519336" r:id="rId6"/>
    <p:sldLayoutId id="2147519337" r:id="rId7"/>
    <p:sldLayoutId id="2147519338" r:id="rId8"/>
    <p:sldLayoutId id="2147519339" r:id="rId9"/>
    <p:sldLayoutId id="2147519340" r:id="rId10"/>
    <p:sldLayoutId id="2147519341" r:id="rId11"/>
    <p:sldLayoutId id="2147519560" r:id="rId12"/>
    <p:sldLayoutId id="2147519561" r:id="rId13"/>
    <p:sldLayoutId id="2147519562" r:id="rId14"/>
    <p:sldLayoutId id="2147519563" r:id="rId15"/>
    <p:sldLayoutId id="2147519564" r:id="rId16"/>
    <p:sldLayoutId id="2147519565" r:id="rId17"/>
    <p:sldLayoutId id="2147519566" r:id="rId18"/>
    <p:sldLayoutId id="2147519567" r:id="rId19"/>
    <p:sldLayoutId id="2147519568" r:id="rId20"/>
    <p:sldLayoutId id="2147519569" r:id="rId21"/>
    <p:sldLayoutId id="2147519570" r:id="rId22"/>
    <p:sldLayoutId id="2147519571" r:id="rId23"/>
    <p:sldLayoutId id="2147519572" r:id="rId24"/>
    <p:sldLayoutId id="2147519573" r:id="rId25"/>
    <p:sldLayoutId id="2147519574" r:id="rId26"/>
    <p:sldLayoutId id="2147519575" r:id="rId27"/>
    <p:sldLayoutId id="2147519576" r:id="rId28"/>
    <p:sldLayoutId id="2147519577" r:id="rId29"/>
    <p:sldLayoutId id="2147519578" r:id="rId30"/>
    <p:sldLayoutId id="2147519579" r:id="rId31"/>
    <p:sldLayoutId id="2147519580" r:id="rId32"/>
    <p:sldLayoutId id="2147519581" r:id="rId33"/>
    <p:sldLayoutId id="2147519582" r:id="rId34"/>
    <p:sldLayoutId id="2147519583" r:id="rId35"/>
    <p:sldLayoutId id="2147519584" r:id="rId36"/>
    <p:sldLayoutId id="2147519585" r:id="rId37"/>
    <p:sldLayoutId id="2147519586" r:id="rId38"/>
    <p:sldLayoutId id="2147519587" r:id="rId39"/>
    <p:sldLayoutId id="2147519588" r:id="rId4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3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5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68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png"/><Relationship Id="rId11" Type="http://schemas.openxmlformats.org/officeDocument/2006/relationships/oleObject" Target="../embeddings/oleObject5.bin"/><Relationship Id="rId5" Type="http://schemas.openxmlformats.org/officeDocument/2006/relationships/image" Target="../media/image7.e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6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6.png"/><Relationship Id="rId7" Type="http://schemas.openxmlformats.org/officeDocument/2006/relationships/image" Target="../media/image3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7.emf"/><Relationship Id="rId9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6.png"/><Relationship Id="rId7" Type="http://schemas.openxmlformats.org/officeDocument/2006/relationships/image" Target="../media/image38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34.jpeg"/><Relationship Id="rId5" Type="http://schemas.openxmlformats.org/officeDocument/2006/relationships/image" Target="../media/image37.png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34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41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4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46.tiff"/><Relationship Id="rId5" Type="http://schemas.openxmlformats.org/officeDocument/2006/relationships/image" Target="../media/image45.tiff"/><Relationship Id="rId4" Type="http://schemas.openxmlformats.org/officeDocument/2006/relationships/image" Target="../media/image7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6.png"/><Relationship Id="rId7" Type="http://schemas.openxmlformats.org/officeDocument/2006/relationships/image" Target="../media/image49.em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50.png"/><Relationship Id="rId5" Type="http://schemas.openxmlformats.org/officeDocument/2006/relationships/image" Target="../media/image34.jpeg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7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5" Type="http://schemas.openxmlformats.org/officeDocument/2006/relationships/image" Target="../media/image52.jpeg"/><Relationship Id="rId4" Type="http://schemas.openxmlformats.org/officeDocument/2006/relationships/image" Target="../media/image7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5" Type="http://schemas.openxmlformats.org/officeDocument/2006/relationships/image" Target="../media/image12.jpe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8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5.gif"/><Relationship Id="rId7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16.jpe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21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7.emf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88.xml"/><Relationship Id="rId5" Type="http://schemas.openxmlformats.org/officeDocument/2006/relationships/chart" Target="../charts/chart3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038601" y="1828800"/>
            <a:ext cx="5105400" cy="4572000"/>
          </a:xfrm>
          <a:prstGeom prst="rect">
            <a:avLst/>
          </a:prstGeom>
          <a:solidFill>
            <a:srgbClr val="13212A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90534" tIns="45267" rIns="90534" bIns="45267" anchor="ctr"/>
          <a:lstStyle/>
          <a:p>
            <a:pPr algn="ctr"/>
            <a:endParaRPr lang="en-US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17413" name="Text Box 11"/>
          <p:cNvSpPr txBox="1">
            <a:spLocks noChangeArrowheads="1"/>
          </p:cNvSpPr>
          <p:nvPr/>
        </p:nvSpPr>
        <p:spPr bwMode="auto">
          <a:xfrm>
            <a:off x="4038600" y="2133601"/>
            <a:ext cx="5105400" cy="461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534" tIns="45267" rIns="90534" bIns="45267">
            <a:spAutoFit/>
          </a:bodyPr>
          <a:lstStyle/>
          <a:p>
            <a:pPr algn="ctr" eaLnBrk="0" hangingPunct="0"/>
            <a:r>
              <a:rPr lang="en-US" sz="3200" b="1" cap="small" dirty="0" smtClean="0">
                <a:solidFill>
                  <a:schemeClr val="bg1"/>
                </a:solidFill>
                <a:latin typeface="Verdana" charset="0"/>
              </a:rPr>
              <a:t>Investigating Ion-transport and thermal safety in functional polymer separators</a:t>
            </a:r>
            <a:endParaRPr lang="en-US" sz="3200" b="1" cap="small" dirty="0">
              <a:solidFill>
                <a:schemeClr val="bg1"/>
              </a:solidFill>
              <a:latin typeface="Verdana" charset="0"/>
            </a:endParaRPr>
          </a:p>
          <a:p>
            <a:pPr algn="ctr" eaLnBrk="0" hangingPunct="0"/>
            <a:r>
              <a:rPr lang="en-US" sz="1600" u="sng" cap="small" dirty="0" smtClean="0">
                <a:solidFill>
                  <a:schemeClr val="bg1"/>
                </a:solidFill>
                <a:latin typeface="Verdana" charset="0"/>
              </a:rPr>
              <a:t>Rishi Gupta,</a:t>
            </a:r>
            <a:r>
              <a:rPr lang="en-US" sz="1600" cap="small" dirty="0" smtClean="0">
                <a:solidFill>
                  <a:schemeClr val="bg1"/>
                </a:solidFill>
                <a:latin typeface="Verdana" charset="0"/>
              </a:rPr>
              <a:t> </a:t>
            </a:r>
            <a:r>
              <a:rPr lang="en-US" sz="1600" u="sng" cap="small" dirty="0" smtClean="0">
                <a:solidFill>
                  <a:schemeClr val="bg1"/>
                </a:solidFill>
                <a:latin typeface="Verdana" charset="0"/>
              </a:rPr>
              <a:t>Robert </a:t>
            </a:r>
            <a:r>
              <a:rPr lang="en-US" sz="1600" u="sng" cap="small" dirty="0">
                <a:solidFill>
                  <a:schemeClr val="bg1"/>
                </a:solidFill>
                <a:latin typeface="Verdana" charset="0"/>
              </a:rPr>
              <a:t>K. </a:t>
            </a:r>
            <a:r>
              <a:rPr lang="en-US" sz="1600" u="sng" cap="small" dirty="0" smtClean="0">
                <a:solidFill>
                  <a:schemeClr val="bg1"/>
                </a:solidFill>
                <a:latin typeface="Verdana" charset="0"/>
              </a:rPr>
              <a:t>Emmett,</a:t>
            </a:r>
            <a:r>
              <a:rPr lang="en-US" sz="1600" cap="small" dirty="0" smtClean="0">
                <a:solidFill>
                  <a:schemeClr val="bg1"/>
                </a:solidFill>
                <a:latin typeface="Verdana" charset="0"/>
              </a:rPr>
              <a:t> Margie Arcila-Velez, Jesse Kelly Mark E. Roberts</a:t>
            </a:r>
            <a:endParaRPr lang="en-US" sz="1600" cap="small" dirty="0">
              <a:solidFill>
                <a:schemeClr val="bg1"/>
              </a:solidFill>
              <a:latin typeface="Verdana" charset="0"/>
            </a:endParaRPr>
          </a:p>
          <a:p>
            <a:pPr algn="ctr" eaLnBrk="0" hangingPunct="0"/>
            <a:endParaRPr lang="en-US" sz="1600" cap="small" dirty="0">
              <a:solidFill>
                <a:schemeClr val="bg1"/>
              </a:solidFill>
              <a:latin typeface="Verdana" charset="0"/>
            </a:endParaRPr>
          </a:p>
          <a:p>
            <a:pPr algn="ctr" eaLnBrk="0" hangingPunct="0"/>
            <a:r>
              <a:rPr lang="en-US" sz="1600" cap="small" dirty="0">
                <a:solidFill>
                  <a:schemeClr val="bg1"/>
                </a:solidFill>
                <a:latin typeface="Verdana" charset="0"/>
              </a:rPr>
              <a:t>Dr. Roberts’ Research </a:t>
            </a:r>
            <a:r>
              <a:rPr lang="en-US" sz="1600" cap="small" dirty="0" smtClean="0">
                <a:solidFill>
                  <a:schemeClr val="bg1"/>
                </a:solidFill>
                <a:latin typeface="Verdana" charset="0"/>
              </a:rPr>
              <a:t>Group</a:t>
            </a:r>
          </a:p>
          <a:p>
            <a:pPr algn="ctr" eaLnBrk="0" hangingPunct="0"/>
            <a:r>
              <a:rPr lang="en-US" sz="1600" cap="small" dirty="0" smtClean="0">
                <a:solidFill>
                  <a:schemeClr val="bg1"/>
                </a:solidFill>
                <a:latin typeface="Verdana" charset="0"/>
              </a:rPr>
              <a:t>Dept. of Chemical Engineering and Physics</a:t>
            </a:r>
          </a:p>
          <a:p>
            <a:pPr algn="ctr" eaLnBrk="0" hangingPunct="0"/>
            <a:r>
              <a:rPr lang="en-US" cap="small" baseline="30000" dirty="0" smtClean="0">
                <a:solidFill>
                  <a:schemeClr val="bg1"/>
                </a:solidFill>
                <a:latin typeface="Verdana" charset="0"/>
              </a:rPr>
              <a:t>	</a:t>
            </a:r>
            <a:endParaRPr lang="en-US" cap="small" dirty="0" smtClean="0">
              <a:solidFill>
                <a:schemeClr val="bg1"/>
              </a:solidFill>
              <a:latin typeface="Verdana" charset="0"/>
            </a:endParaRPr>
          </a:p>
          <a:p>
            <a:pPr algn="ctr" eaLnBrk="0" hangingPunct="0"/>
            <a:endParaRPr lang="en-US" cap="small" dirty="0">
              <a:solidFill>
                <a:schemeClr val="bg1"/>
              </a:solidFill>
              <a:latin typeface="Verdana" charset="0"/>
            </a:endParaRPr>
          </a:p>
          <a:p>
            <a:pPr algn="ctr" eaLnBrk="0" hangingPunct="0"/>
            <a:endParaRPr lang="en-US" cap="small" dirty="0" smtClean="0">
              <a:solidFill>
                <a:schemeClr val="bg1"/>
              </a:solidFill>
              <a:latin typeface="Verdana" charset="0"/>
            </a:endParaRPr>
          </a:p>
        </p:txBody>
      </p:sp>
      <p:pic>
        <p:nvPicPr>
          <p:cNvPr id="17414" name="Picture 8" descr="academicSymbolWdm_copu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0" y="609601"/>
            <a:ext cx="4000500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9" descr="pp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6350" y="382588"/>
            <a:ext cx="4044950" cy="603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416" name="Straight Connector 6"/>
          <p:cNvCxnSpPr>
            <a:cxnSpLocks noChangeShapeType="1"/>
          </p:cNvCxnSpPr>
          <p:nvPr/>
        </p:nvCxnSpPr>
        <p:spPr bwMode="auto">
          <a:xfrm rot="5400000">
            <a:off x="1029494" y="3390106"/>
            <a:ext cx="6019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410" name="Straight Connector 8"/>
          <p:cNvCxnSpPr>
            <a:cxnSpLocks noChangeShapeType="1"/>
          </p:cNvCxnSpPr>
          <p:nvPr/>
        </p:nvCxnSpPr>
        <p:spPr bwMode="auto">
          <a:xfrm>
            <a:off x="4038600" y="1828801"/>
            <a:ext cx="51054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" name="Straight Connector 8"/>
          <p:cNvCxnSpPr>
            <a:cxnSpLocks noChangeShapeType="1"/>
          </p:cNvCxnSpPr>
          <p:nvPr/>
        </p:nvCxnSpPr>
        <p:spPr bwMode="auto">
          <a:xfrm>
            <a:off x="0" y="381001"/>
            <a:ext cx="9144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4" name="Straight Connector 8"/>
          <p:cNvCxnSpPr>
            <a:cxnSpLocks noChangeShapeType="1"/>
          </p:cNvCxnSpPr>
          <p:nvPr/>
        </p:nvCxnSpPr>
        <p:spPr bwMode="auto">
          <a:xfrm>
            <a:off x="0" y="6399212"/>
            <a:ext cx="91440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65F3A-84E0-46C6-94FD-58FF04D79661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9292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797"/>
    </mc:Choice>
    <mc:Fallback>
      <p:transition spd="slow" advTm="279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3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Results and Discussion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Phase separation leads to higher resistance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Lower ion mobility in PEO phase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181600" y="2362200"/>
            <a:ext cx="3009900" cy="2114550"/>
            <a:chOff x="457200" y="3505200"/>
            <a:chExt cx="3009900" cy="2114550"/>
          </a:xfrm>
        </p:grpSpPr>
        <p:pic>
          <p:nvPicPr>
            <p:cNvPr id="1637378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" y="3505200"/>
              <a:ext cx="3009900" cy="2114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1752600" y="3962400"/>
            <a:ext cx="680358" cy="381000"/>
          </p:xfrm>
          <a:graphic>
            <a:graphicData uri="http://schemas.openxmlformats.org/presentationml/2006/ole">
              <p:oleObj spid="_x0000_s1637379" name="Equation" r:id="rId7" imgW="317160" imgH="177480" progId="Equation.3">
                <p:embed/>
              </p:oleObj>
            </a:graphicData>
          </a:graphic>
        </p:graphicFrame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1752600" y="4724399"/>
            <a:ext cx="533400" cy="385233"/>
          </p:xfrm>
          <a:graphic>
            <a:graphicData uri="http://schemas.openxmlformats.org/presentationml/2006/ole">
              <p:oleObj spid="_x0000_s1637380" name="Equation" r:id="rId8" imgW="228600" imgH="164880" progId="Equation.3">
                <p:embed/>
              </p:oleObj>
            </a:graphicData>
          </a:graphic>
        </p:graphicFrame>
      </p:grpSp>
      <p:grpSp>
        <p:nvGrpSpPr>
          <p:cNvPr id="20" name="Group 19"/>
          <p:cNvGrpSpPr/>
          <p:nvPr/>
        </p:nvGrpSpPr>
        <p:grpSpPr>
          <a:xfrm>
            <a:off x="533400" y="2286000"/>
            <a:ext cx="2705100" cy="1905000"/>
            <a:chOff x="381000" y="2286000"/>
            <a:chExt cx="2705100" cy="1905000"/>
          </a:xfrm>
        </p:grpSpPr>
        <p:pic>
          <p:nvPicPr>
            <p:cNvPr id="1637381" name="Picture 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81000" y="2286000"/>
              <a:ext cx="2705100" cy="1905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18" name="Object 17"/>
            <p:cNvGraphicFramePr>
              <a:graphicFrameLocks noChangeAspect="1"/>
            </p:cNvGraphicFramePr>
            <p:nvPr/>
          </p:nvGraphicFramePr>
          <p:xfrm>
            <a:off x="1600200" y="3048000"/>
            <a:ext cx="838200" cy="533400"/>
          </p:xfrm>
          <a:graphic>
            <a:graphicData uri="http://schemas.openxmlformats.org/presentationml/2006/ole">
              <p:oleObj spid="_x0000_s1637382" name="Equation" r:id="rId10" imgW="279360" imgH="177480" progId="Equation.3">
                <p:embed/>
              </p:oleObj>
            </a:graphicData>
          </a:graphic>
        </p:graphicFrame>
      </p:grp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209800" y="4648200"/>
          <a:ext cx="4027487" cy="762000"/>
        </p:xfrm>
        <a:graphic>
          <a:graphicData uri="http://schemas.openxmlformats.org/presentationml/2006/ole">
            <p:oleObj spid="_x0000_s1637384" name="Equation" r:id="rId11" imgW="939600" imgH="177480" progId="Equation.3">
              <p:embed/>
            </p:oleObj>
          </a:graphicData>
        </a:graphic>
      </p:graphicFrame>
      <p:sp>
        <p:nvSpPr>
          <p:cNvPr id="163738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505200" y="3276600"/>
            <a:ext cx="14478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Future Work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Add lithium salts to PEO,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], and PEO-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mixtures and again test conductivity with temperature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Supercapacitors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Supercapacitors causes current through charge separation</a:t>
            </a:r>
          </a:p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Porous membranes divide the electrodes</a:t>
            </a:r>
          </a:p>
          <a:p>
            <a:pPr marL="920750" lvl="3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Prevents shorting</a:t>
            </a:r>
          </a:p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Carbon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Nanotube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Bucky Papers</a:t>
            </a:r>
          </a:p>
          <a:p>
            <a:pPr marL="920750" lvl="3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Aromatic structure</a:t>
            </a:r>
          </a:p>
          <a:p>
            <a:pPr marL="920750" lvl="3" indent="-41275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nanocoils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463550" lvl="2" indent="-412750" algn="l"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50" y="1602954"/>
            <a:ext cx="3094550" cy="191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http://upload.wikimedia.org/wikipedia/commons/thumb/c/c4/Battery_with_polymer_separator.svg/220px-Battery_with_polymer_separator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7830" y="3352800"/>
            <a:ext cx="1876170" cy="1766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577" y="5103597"/>
            <a:ext cx="2881313" cy="132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den.hokudai.ac.jp/rikou/akasaka/homemenu/Chemical%20Illustration/Carbon/Carbon%20img/nanocoi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029200"/>
            <a:ext cx="1676400" cy="14775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816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Electrolytes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913" y="1143000"/>
            <a:ext cx="608848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1488" indent="-471488" algn="l">
              <a:buFont typeface="Arial" pitchFamily="34" charset="0"/>
              <a:buChar char="•"/>
            </a:pPr>
            <a:r>
              <a:rPr lang="en-US" sz="2800" dirty="0" smtClean="0"/>
              <a:t>Nonaqueous electrolytes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Wider voltage range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Propylene carbonate/acetonitrile 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LiClO4, TBAF</a:t>
            </a:r>
          </a:p>
          <a:p>
            <a:pPr marL="471488" indent="-471488" algn="l">
              <a:buFont typeface="Arial" pitchFamily="34" charset="0"/>
              <a:buChar char="•"/>
            </a:pPr>
            <a:r>
              <a:rPr lang="en-US" sz="2800" dirty="0" smtClean="0"/>
              <a:t>Aqueous electrolytes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Strong acids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Smaller Ions have more mobility</a:t>
            </a:r>
          </a:p>
          <a:p>
            <a:pPr marL="1385888" lvl="2" indent="-471488" algn="l">
              <a:buFont typeface="Arial" pitchFamily="34" charset="0"/>
              <a:buChar char="•"/>
            </a:pPr>
            <a:r>
              <a:rPr lang="en-US" sz="2800" dirty="0" smtClean="0"/>
              <a:t>Less peak separation</a:t>
            </a:r>
          </a:p>
          <a:p>
            <a:pPr marL="976313" lvl="2" indent="-511175" algn="l">
              <a:buFont typeface="Arial" pitchFamily="34" charset="0"/>
              <a:buChar char="•"/>
            </a:pPr>
            <a:r>
              <a:rPr lang="en-US" sz="2800" dirty="0" smtClean="0"/>
              <a:t>Tartic Acid does not corrode metals</a:t>
            </a:r>
          </a:p>
          <a:p>
            <a:pPr marL="471488" indent="-471488" algn="l">
              <a:buFont typeface="Arial" pitchFamily="34" charset="0"/>
              <a:buChar char="•"/>
            </a:pPr>
            <a:endParaRPr lang="en-US" sz="3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84616" y="623236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00" dirty="0"/>
              <a:t>Kelly, J. C., et al. "Reversible Control of Electrochemical Properties using Thermally-Responsive Polymer Electrolytes." </a:t>
            </a:r>
            <a:r>
              <a:rPr lang="en-US" sz="700" i="1" dirty="0"/>
              <a:t>Advanced Materials</a:t>
            </a:r>
            <a:r>
              <a:rPr lang="en-US" sz="700" dirty="0"/>
              <a:t> 24.7 (2012): 886-9. Web</a:t>
            </a:r>
          </a:p>
        </p:txBody>
      </p:sp>
      <p:pic>
        <p:nvPicPr>
          <p:cNvPr id="14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293" y="4015782"/>
            <a:ext cx="2887507" cy="2466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073" y="1219200"/>
            <a:ext cx="2913945" cy="248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010400" y="37338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1M </a:t>
            </a:r>
            <a:r>
              <a:rPr lang="en-US" dirty="0" err="1" smtClean="0"/>
              <a:t>Tartic</a:t>
            </a:r>
            <a:r>
              <a:rPr lang="en-US" dirty="0" smtClean="0"/>
              <a:t> Acid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934200" y="914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1M HClO4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5851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Experimental Setup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913" y="1143000"/>
            <a:ext cx="875548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71488" indent="-471488" algn="l">
              <a:buFont typeface="Arial" pitchFamily="34" charset="0"/>
              <a:buChar char="•"/>
            </a:pPr>
            <a:r>
              <a:rPr lang="en-US" sz="2800" dirty="0" smtClean="0"/>
              <a:t>Electrochemical Treatment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Potential sweeps chemically alter the film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“activates” Fe remaining after synthesis</a:t>
            </a:r>
          </a:p>
          <a:p>
            <a:pPr marL="928688" lvl="1" indent="-471488" algn="l">
              <a:buFont typeface="Arial" pitchFamily="34" charset="0"/>
              <a:buChar char="•"/>
            </a:pPr>
            <a:r>
              <a:rPr lang="en-US" sz="2800" dirty="0" smtClean="0"/>
              <a:t>CV scans are run until steady state is reached</a:t>
            </a:r>
          </a:p>
          <a:p>
            <a:pPr marL="465138" lvl="1" indent="-465138" algn="l">
              <a:buFont typeface="Arial" pitchFamily="34" charset="0"/>
              <a:buChar char="•"/>
              <a:tabLst>
                <a:tab pos="107950" algn="l"/>
              </a:tabLst>
            </a:pPr>
            <a:r>
              <a:rPr lang="en-US" sz="2800" dirty="0" smtClean="0"/>
              <a:t>Analysis and characterization</a:t>
            </a:r>
          </a:p>
          <a:p>
            <a:pPr marL="922338" lvl="2" indent="-465138" algn="l">
              <a:buFont typeface="Wingdings" pitchFamily="2" charset="2"/>
              <a:buChar char="Ø"/>
              <a:tabLst>
                <a:tab pos="107950" algn="l"/>
              </a:tabLst>
            </a:pPr>
            <a:r>
              <a:rPr lang="en-US" sz="2800" dirty="0" smtClean="0"/>
              <a:t>Standard battery analysis</a:t>
            </a:r>
          </a:p>
          <a:p>
            <a:pPr marL="922338" lvl="2" indent="-465138" algn="l">
              <a:buFont typeface="Wingdings" pitchFamily="2" charset="2"/>
              <a:buChar char="Ø"/>
              <a:tabLst>
                <a:tab pos="107950" algn="l"/>
              </a:tabLst>
            </a:pPr>
            <a:r>
              <a:rPr lang="en-US" sz="2800" dirty="0" smtClean="0"/>
              <a:t>Determines how the film is altered</a:t>
            </a:r>
          </a:p>
          <a:p>
            <a:pPr marL="0" lvl="1" algn="l">
              <a:tabLst>
                <a:tab pos="107950" algn="l"/>
              </a:tabLst>
            </a:pPr>
            <a:endParaRPr lang="en-US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69" y="4267200"/>
            <a:ext cx="2598331" cy="221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4448716"/>
            <a:ext cx="3320151" cy="20378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585" y="3642492"/>
            <a:ext cx="2114627" cy="28441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145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90600"/>
            <a:ext cx="4029075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3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Cyclic Voltammetry (CV)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066800"/>
            <a:ext cx="38100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" y="4895671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Film changes properties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Scanned until a steady state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4831140"/>
            <a:ext cx="42109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Different Scan Rates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Shows electrochemical response w/ discharge time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Calculate capacitance</a:t>
            </a:r>
            <a:endParaRPr lang="en-US" sz="2400" dirty="0"/>
          </a:p>
        </p:txBody>
      </p:sp>
      <p:pic>
        <p:nvPicPr>
          <p:cNvPr id="12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782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Lignin Modification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12" y="1066800"/>
            <a:ext cx="429778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066800"/>
            <a:ext cx="4114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9913" y="4267200"/>
            <a:ext cx="67742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Second most abundant macromolecule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Used with acid electrolyte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Broadens redox peaks/ increases peak separation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 smtClean="0"/>
              <a:t>Adsorption technique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495800"/>
            <a:ext cx="2293007" cy="171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5786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RIE with Lignin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123" name="Picture 3" descr="\\130.127.177.50\CPLabShare\Users\Bobby\Bucky Paper\Sigmaplot figures\130607\RIE CV 0.003mVs-3.T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12" y="1295400"/>
            <a:ext cx="3269088" cy="502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\\130.127.177.50\CPLabShare\Users\Bobby\Bucky Paper\Sigmaplot figures\130607\RIE CD data-3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282485"/>
            <a:ext cx="5049187" cy="32133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62400" y="4495800"/>
            <a:ext cx="50491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Argon etching increases surface area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Films soaked in lignin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No change without lignin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57036" y="1597223"/>
            <a:ext cx="57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120s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819400" y="1662239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90s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193794" y="1905000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6</a:t>
            </a:r>
            <a:r>
              <a:rPr lang="en-US" sz="1400" dirty="0" smtClean="0"/>
              <a:t>0s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2193794" y="207182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30s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2631057" y="2735253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NC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5638800" y="3502223"/>
            <a:ext cx="444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NC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6553200" y="358283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30s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7239000" y="3582838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6</a:t>
            </a:r>
            <a:r>
              <a:rPr lang="en-US" sz="1400" dirty="0" smtClean="0"/>
              <a:t>0s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34435" y="3502223"/>
            <a:ext cx="473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90s</a:t>
            </a:r>
            <a:endParaRPr lang="en-US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8229600" y="3273623"/>
            <a:ext cx="57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120s</a:t>
            </a:r>
            <a:endParaRPr lang="en-US" sz="1400" dirty="0"/>
          </a:p>
        </p:txBody>
      </p:sp>
      <p:pic>
        <p:nvPicPr>
          <p:cNvPr id="27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64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Separator testing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887" y="1282700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44" y="1358900"/>
            <a:ext cx="4106056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587" y="4169391"/>
            <a:ext cx="2593299" cy="13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10022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Scan 0.01 V/s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97829" y="990600"/>
            <a:ext cx="2642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Charge/discharge data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5562600"/>
            <a:ext cx="87829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DW separators show slightly better performance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400" dirty="0" smtClean="0"/>
              <a:t>Lignin has unexpected result in this data</a:t>
            </a:r>
            <a:endParaRPr lang="en-US" sz="2400" dirty="0"/>
          </a:p>
        </p:txBody>
      </p:sp>
      <p:pic>
        <p:nvPicPr>
          <p:cNvPr id="14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884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793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Resistance of Separators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7" name="Picture 2" descr="http://www.scenicreflections.com/ithumbs/Tiger___Mad_Wallpaper_dl9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6200"/>
            <a:ext cx="925562" cy="661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9913" y="1143000"/>
            <a:ext cx="88516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3200" dirty="0" smtClean="0"/>
              <a:t>V/R=I, Variation of Ohm’s Law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3200" dirty="0" smtClean="0"/>
              <a:t>Larger current mean larger capacitances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3200" dirty="0" smtClean="0"/>
              <a:t>Nylon and Filter show best performance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3200" dirty="0" smtClean="0"/>
              <a:t>Consistent between lignin and non-lignin films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05200"/>
            <a:ext cx="4134787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05200"/>
            <a:ext cx="410728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0243" y="3200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3mVs Nanocoil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5615689" y="3124200"/>
            <a:ext cx="2504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10mVs Lignin Nanocoil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00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Motivation</a:t>
            </a:r>
            <a:endParaRPr lang="en-US" sz="36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Inefficient energy storage in lithium-ion batteries</a:t>
            </a:r>
          </a:p>
          <a:p>
            <a:pPr marL="465138" lvl="1" indent="-465138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Harmful effects of current battery materials on the environment</a:t>
            </a:r>
          </a:p>
          <a:p>
            <a:pPr marL="465138" lvl="1" indent="-465138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Carbon Materials</a:t>
            </a:r>
          </a:p>
          <a:p>
            <a:pPr lvl="2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Abundant in nature</a:t>
            </a:r>
          </a:p>
          <a:p>
            <a:pPr lvl="2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Unknown/variable electrochemical properties</a:t>
            </a:r>
          </a:p>
          <a:p>
            <a:pPr marL="457200" lvl="2" indent="-45720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Thermal Runaway considerations</a:t>
            </a:r>
          </a:p>
          <a:p>
            <a:pPr marL="914400" lvl="3" indent="-457200"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 marL="922338" lvl="2" indent="-465138" algn="l">
              <a:spcAft>
                <a:spcPts val="1200"/>
              </a:spcAft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</p:txBody>
      </p:sp>
      <p:pic>
        <p:nvPicPr>
          <p:cNvPr id="12" name="Picture 2" descr="http://t0.gstatic.com/images?q=tbn:ANd9GcTLSqoRBGEubXfofKB0Xe149Qu5wNsnHKHMRevx250NwSRgEQTJ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209800"/>
            <a:ext cx="2098771" cy="16244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pectrum.ieee.org/img/bat03_940-13618195495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7400" y="4038600"/>
            <a:ext cx="5090084" cy="205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115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Conclusions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Created a smart material that can lower conductivity with increasing temperature via LCST behavior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Electrolyte that safely shuts down batteries to prevent thermal runaway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err="1" smtClean="0">
                <a:latin typeface="+mj-lt"/>
              </a:rPr>
              <a:t>Tartic</a:t>
            </a:r>
            <a:r>
              <a:rPr lang="en-US" sz="2000" dirty="0" smtClean="0">
                <a:latin typeface="+mj-lt"/>
              </a:rPr>
              <a:t> acid does not corrode metals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Incorporating Lignin Increases Capacitance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RIE Increases surface area of the substrate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Nylon Membranes/Filter Paper membranes show best characteristics </a:t>
            </a:r>
          </a:p>
        </p:txBody>
      </p:sp>
      <p:pic>
        <p:nvPicPr>
          <p:cNvPr id="10" name="Picture 2" descr="http://www.elevenwarriors.com/sites/default/files/images/users/cajunbuckeye/white_tiger5-1819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72860"/>
            <a:ext cx="1077778" cy="7188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Acknowledgements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National Science Foundation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NASA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Dr. Arjun Rao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Objectives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Develop a smart material (electrolyte) that exhibits thermally responsive properties in nonaqueous systems</a:t>
            </a:r>
          </a:p>
          <a:p>
            <a:pPr lvl="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Ionic liquids (ILs) have negligible vapor pressure, are nonflammable, and thermally and chemically stable</a:t>
            </a:r>
          </a:p>
          <a:p>
            <a:pPr lvl="0"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solidFill>
                  <a:prstClr val="black"/>
                </a:solidFill>
                <a:latin typeface="Calibri"/>
              </a:rPr>
              <a:t>Conductivity of systems remains constant or decreases above lower critical solution temperature (LCST)</a:t>
            </a:r>
          </a:p>
        </p:txBody>
      </p:sp>
      <p:pic>
        <p:nvPicPr>
          <p:cNvPr id="7170" name="Picture 2" descr="http://www.scbt.com/images/gels/112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657600"/>
            <a:ext cx="2857500" cy="2857500"/>
          </a:xfrm>
          <a:prstGeom prst="rect">
            <a:avLst/>
          </a:prstGeom>
          <a:noFill/>
        </p:spPr>
      </p:pic>
      <p:pic>
        <p:nvPicPr>
          <p:cNvPr id="7172" name="Picture 4" descr="http://www.york.ac.uk/media/chemistry/aboutstaff/johnslattery/js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86200" y="4114800"/>
            <a:ext cx="4286250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Ionic Liquids and Polymerization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Dissolve poly(ethylene oxide</a:t>
            </a:r>
            <a:r>
              <a:rPr lang="en-US" sz="2000" smtClean="0">
                <a:latin typeface="+mj-lt"/>
              </a:rPr>
              <a:t>) </a:t>
            </a:r>
            <a:r>
              <a:rPr lang="en-US" sz="2000" smtClean="0">
                <a:latin typeface="+mj-lt"/>
              </a:rPr>
              <a:t>(PEO) </a:t>
            </a:r>
            <a:r>
              <a:rPr lang="en-US" sz="2000" dirty="0" smtClean="0">
                <a:latin typeface="+mj-lt"/>
              </a:rPr>
              <a:t>in 1-ethyl-3-methylimidazolium tetrafluroborate ([C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]) via stirring in vacuum and nitrogen for 1 hour then heating for 17 hours at 80°C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Purification of benzyl methacrylate monomer using basic alumina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Polymerization of poly(benzyl methacrylate) (pBzMA) using 2,2’-azobis (2-methylpropionitrile) at 65°C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endParaRPr lang="en-US" sz="2000" dirty="0" smtClean="0">
              <a:latin typeface="+mj-lt"/>
            </a:endParaRPr>
          </a:p>
        </p:txBody>
      </p:sp>
      <p:pic>
        <p:nvPicPr>
          <p:cNvPr id="821250" name="Picture 2" descr="C:\Users\Rishi\Desktop\Stuff\Homework Projects\REU\100MEDIA_IMAG04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3429000"/>
            <a:ext cx="52832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3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Experimental Methods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Electrolyte solution placed in flat cell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Cell placed in oven to allow changes in temperature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Conductivity measured via electrochemical impedance spectroscopy (EIS) </a:t>
            </a:r>
          </a:p>
        </p:txBody>
      </p:sp>
      <p:pic>
        <p:nvPicPr>
          <p:cNvPr id="19" name="Picture 11" descr="Z:\Users\Rishi\Projects\Flat Cell Video\DSC0459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199" y="2971800"/>
            <a:ext cx="4816091" cy="3200400"/>
          </a:xfrm>
          <a:prstGeom prst="rect">
            <a:avLst/>
          </a:prstGeom>
          <a:noFill/>
        </p:spPr>
      </p:pic>
      <p:graphicFrame>
        <p:nvGraphicFramePr>
          <p:cNvPr id="819208" name="Object 8"/>
          <p:cNvGraphicFramePr>
            <a:graphicFrameLocks noChangeAspect="1"/>
          </p:cNvGraphicFramePr>
          <p:nvPr/>
        </p:nvGraphicFramePr>
        <p:xfrm>
          <a:off x="6400800" y="4038600"/>
          <a:ext cx="1447800" cy="1094678"/>
        </p:xfrm>
        <a:graphic>
          <a:graphicData uri="http://schemas.openxmlformats.org/presentationml/2006/ole">
            <p:oleObj spid="_x0000_s820226" name="Equation" r:id="rId7" imgW="5205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Z:\Users\Kelly\Projects\Ionic Liquids\Pictures\13_0711_PBnMA-IL LCST Transition_0.1-10 wt %\0.5%\DSC044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81200"/>
            <a:ext cx="3581400" cy="2379922"/>
          </a:xfrm>
          <a:prstGeom prst="rect">
            <a:avLst/>
          </a:prstGeom>
          <a:noFill/>
        </p:spPr>
      </p:pic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3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Results and Discussion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Phase separation occurs upon heating above LCST in PEO-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and pBzMA- 1-ethyl-3-methylimidazolium bis(trifluoromethylsulfonyl)imide 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endParaRPr lang="en-US" sz="2000" dirty="0" smtClean="0">
              <a:latin typeface="+mj-lt"/>
            </a:endParaRPr>
          </a:p>
        </p:txBody>
      </p:sp>
      <p:pic>
        <p:nvPicPr>
          <p:cNvPr id="825346" name="Picture 2" descr="Z:\Users\Rishi\Projects\Polymer Electrolyte (Ionic Liquid)\Pictures\PEO Ionic Liquid\DSC038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399" y="1981200"/>
            <a:ext cx="3669553" cy="2438400"/>
          </a:xfrm>
          <a:prstGeom prst="rect">
            <a:avLst/>
          </a:prstGeom>
          <a:noFill/>
        </p:spPr>
      </p:pic>
      <p:pic>
        <p:nvPicPr>
          <p:cNvPr id="825347" name="Picture 3" descr="Z:\Users\Rishi\Projects\Polymer Electrolyte (Ionic Liquid)\Pictures\PEO Ionic Liquid\DSC0384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199" y="4038600"/>
            <a:ext cx="3669553" cy="2438400"/>
          </a:xfrm>
          <a:prstGeom prst="rect">
            <a:avLst/>
          </a:prstGeom>
          <a:noFill/>
        </p:spPr>
      </p:pic>
      <p:pic>
        <p:nvPicPr>
          <p:cNvPr id="15" name="Picture 13" descr="Z:\Users\Kelly\Projects\Ionic Liquids\Pictures\13_0711_PBnMA-IL LCST Transition_0.1-10 wt %\0.5%\DSC0446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05400" y="3886200"/>
            <a:ext cx="3898736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Results and Discussion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Phase separation occurs upon heating above LCST in PEO-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solutions 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endParaRPr lang="en-US" sz="2000" dirty="0" smtClean="0">
              <a:latin typeface="+mj-lt"/>
            </a:endParaRPr>
          </a:p>
        </p:txBody>
      </p:sp>
      <p:pic>
        <p:nvPicPr>
          <p:cNvPr id="1026" name="Picture 2" descr="Z:\Users\Kelly\Projects\Ionic Liquids\Pictures\13_0624_PEO-IL LCST Transition_2.0-80 wt %\80 wt % PEO - 20 wt % C2mim NTf2\DSC040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524000"/>
            <a:ext cx="2561920" cy="2133600"/>
          </a:xfrm>
          <a:prstGeom prst="rect">
            <a:avLst/>
          </a:prstGeom>
          <a:noFill/>
        </p:spPr>
      </p:pic>
      <p:pic>
        <p:nvPicPr>
          <p:cNvPr id="1027" name="Picture 3" descr="Z:\Users\Kelly\Projects\Ionic Liquids\Pictures\13_0624_PEO-IL LCST Transition_2.0-80 wt %\50 wt % PEO - 50 wt % C2mim NTf2\DSC0409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71800" y="1600199"/>
            <a:ext cx="3048000" cy="2025465"/>
          </a:xfrm>
          <a:prstGeom prst="rect">
            <a:avLst/>
          </a:prstGeom>
          <a:noFill/>
        </p:spPr>
      </p:pic>
      <p:pic>
        <p:nvPicPr>
          <p:cNvPr id="1028" name="Picture 4" descr="Z:\Users\Kelly\Projects\Ionic Liquids\Pictures\13_0624_PEO-IL LCST Transition_2.0-80 wt %\20 wt % PEO - 80 wt % C2mim NTf2\DSC041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1676400"/>
            <a:ext cx="2981389" cy="1981200"/>
          </a:xfrm>
          <a:prstGeom prst="rect">
            <a:avLst/>
          </a:prstGeom>
          <a:noFill/>
        </p:spPr>
      </p:pic>
      <p:pic>
        <p:nvPicPr>
          <p:cNvPr id="1029" name="Picture 5" descr="Z:\Users\Kelly\Projects\Ionic Liquids\Pictures\13_0624_PEO-IL LCST Transition_2.0-80 wt %\5 wt % PEO - 95 wt % C2mim NTf2\DSC041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3733800"/>
            <a:ext cx="4128077" cy="2743200"/>
          </a:xfrm>
          <a:prstGeom prst="rect">
            <a:avLst/>
          </a:prstGeom>
          <a:noFill/>
        </p:spPr>
      </p:pic>
      <p:pic>
        <p:nvPicPr>
          <p:cNvPr id="1030" name="Picture 6" descr="Z:\Users\Kelly\Projects\Ionic Liquids\Pictures\13_0624_PEO-IL LCST Transition_2.0-80 wt %\2 wt % PEO - 98 wt % C2mim NTf2\DSC0414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24400" y="3733800"/>
            <a:ext cx="4128077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Results and Discussion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Conductivity of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increases with increasing temperature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Conductivity of PEO-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systems decreases above LCST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228600" y="2057400"/>
          <a:ext cx="44577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4038600" y="3810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clemson.edu/campus-life/campus-services/creative-services/visual-guide/downloads/logos/wordmark-academic.gif"/>
          <p:cNvPicPr>
            <a:picLocks noChangeAspect="1" noChangeArrowheads="1"/>
          </p:cNvPicPr>
          <p:nvPr/>
        </p:nvPicPr>
        <p:blipFill>
          <a:blip r:embed="rId2" cstate="print"/>
          <a:srcRect r="82005" b="12860"/>
          <a:stretch>
            <a:fillRect/>
          </a:stretch>
        </p:blipFill>
        <p:spPr bwMode="auto">
          <a:xfrm>
            <a:off x="8534400" y="152400"/>
            <a:ext cx="477187" cy="608351"/>
          </a:xfrm>
          <a:prstGeom prst="rect">
            <a:avLst/>
          </a:prstGeom>
          <a:noFill/>
        </p:spPr>
      </p:pic>
      <p:pic>
        <p:nvPicPr>
          <p:cNvPr id="5" name="Picture 11" descr="NSF logo, green letters on gold, blue and green earth cen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913" y="95518"/>
            <a:ext cx="685800" cy="673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shusson\Local Settings\Temporary Internet Files\Content.Word\Research Area4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8620" y="123669"/>
            <a:ext cx="767796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" y="6611779"/>
            <a:ext cx="9067800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50" i="1" dirty="0" smtClean="0">
                <a:solidFill>
                  <a:srgbClr val="000000"/>
                </a:solidFill>
                <a:latin typeface="+mn-lt"/>
              </a:rPr>
              <a:t>This work was part of the National Science Foundation REU Site: Advanced Functional Membranes at Clemson University. Support was provided by NSF under award EEC 1061524.</a:t>
            </a:r>
            <a:endParaRPr lang="en-US" sz="950" dirty="0">
              <a:latin typeface="+mn-lt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84944" y="6610662"/>
            <a:ext cx="8969115" cy="0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035"/>
          <p:cNvSpPr>
            <a:spLocks noChangeArrowheads="1"/>
          </p:cNvSpPr>
          <p:nvPr/>
        </p:nvSpPr>
        <p:spPr bwMode="auto">
          <a:xfrm>
            <a:off x="1143000" y="152400"/>
            <a:ext cx="6629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Results and Discussion</a:t>
            </a:r>
            <a:endParaRPr lang="en-US" sz="2800" b="1" dirty="0">
              <a:solidFill>
                <a:srgbClr val="0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1219200"/>
            <a:ext cx="8686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Conductivity of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increases with increasing temperature</a:t>
            </a:r>
          </a:p>
          <a:p>
            <a:pPr algn="l">
              <a:spcAft>
                <a:spcPts val="1200"/>
              </a:spcAft>
              <a:buFont typeface="Arial" pitchFamily="34" charset="0"/>
              <a:buChar char="•"/>
            </a:pPr>
            <a:r>
              <a:rPr lang="en-US" sz="2000" dirty="0" smtClean="0">
                <a:latin typeface="+mj-lt"/>
              </a:rPr>
              <a:t>Conductivity of PEO- [C</a:t>
            </a:r>
            <a:r>
              <a:rPr lang="en-US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mim][BF</a:t>
            </a:r>
            <a:r>
              <a:rPr lang="en-US" sz="2000" baseline="-25000" dirty="0" smtClean="0">
                <a:latin typeface="+mj-lt"/>
              </a:rPr>
              <a:t>4</a:t>
            </a:r>
            <a:r>
              <a:rPr lang="en-US" sz="2000" dirty="0" smtClean="0">
                <a:latin typeface="+mj-lt"/>
              </a:rPr>
              <a:t>] systems decreases above LCST</a:t>
            </a:r>
          </a:p>
        </p:txBody>
      </p:sp>
      <p:graphicFrame>
        <p:nvGraphicFramePr>
          <p:cNvPr id="15" name="Chart 14"/>
          <p:cNvGraphicFramePr/>
          <p:nvPr/>
        </p:nvGraphicFramePr>
        <p:xfrm>
          <a:off x="1600200" y="2514600"/>
          <a:ext cx="54102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harat">
  <a:themeElements>
    <a:clrScheme name="Bharat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har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harat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harat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harat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harat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1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2.xml><?xml version="1.0" encoding="utf-8"?>
<a:theme xmlns:a="http://schemas.openxmlformats.org/drawingml/2006/main" name="1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1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695</TotalTime>
  <Words>1244</Words>
  <Application>Microsoft Office PowerPoint</Application>
  <PresentationFormat>On-screen Show (4:3)</PresentationFormat>
  <Paragraphs>149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46" baseType="lpstr">
      <vt:lpstr>Presentation template</vt:lpstr>
      <vt:lpstr>Bharat</vt:lpstr>
      <vt:lpstr>2_Custom Design</vt:lpstr>
      <vt:lpstr>1_Custom Design</vt:lpstr>
      <vt:lpstr>Custom Design</vt:lpstr>
      <vt:lpstr>1_Default Design</vt:lpstr>
      <vt:lpstr>3_Custom Design</vt:lpstr>
      <vt:lpstr>4_Custom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11_Custom Design</vt:lpstr>
      <vt:lpstr>12_Custom Design</vt:lpstr>
      <vt:lpstr>13_Custom Design</vt:lpstr>
      <vt:lpstr>14_Custom Design</vt:lpstr>
      <vt:lpstr>15_Custom Design</vt:lpstr>
      <vt:lpstr>16_Custom Design</vt:lpstr>
      <vt:lpstr>17_Custom Design</vt:lpstr>
      <vt:lpstr>18_Custom Design</vt:lpstr>
      <vt:lpstr>19_Custom Design</vt:lpstr>
      <vt:lpstr>2_Default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Clemson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Rishi</cp:lastModifiedBy>
  <cp:revision>59</cp:revision>
  <dcterms:created xsi:type="dcterms:W3CDTF">2013-05-29T13:06:36Z</dcterms:created>
  <dcterms:modified xsi:type="dcterms:W3CDTF">2013-07-26T01:47:01Z</dcterms:modified>
</cp:coreProperties>
</file>